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2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4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56" r:id="rId5"/>
    <p:sldId id="257" r:id="rId6"/>
    <p:sldId id="258" r:id="rId7"/>
    <p:sldId id="259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34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50" d="100"/>
          <a:sy n="50" d="100"/>
        </p:scale>
        <p:origin x="3403" y="3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D70-447A-B982-5FB18CED03D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D70-447A-B982-5FB18CED03D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D70-447A-B982-5FB18CED03D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D70-447A-B982-5FB18CED03D2}"/>
              </c:ext>
            </c:extLst>
          </c:dPt>
          <c:dLbls>
            <c:dLbl>
              <c:idx val="0"/>
              <c:layout>
                <c:manualLayout>
                  <c:x val="8.8812545351723254E-2"/>
                  <c:y val="0.1522215962891492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D70-447A-B982-5FB18CED03D2}"/>
                </c:ext>
              </c:extLst>
            </c:dLbl>
            <c:dLbl>
              <c:idx val="1"/>
              <c:layout>
                <c:manualLayout>
                  <c:x val="-0.11218426781270309"/>
                  <c:y val="8.215133767985816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D70-447A-B982-5FB18CED03D2}"/>
                </c:ext>
              </c:extLst>
            </c:dLbl>
            <c:dLbl>
              <c:idx val="2"/>
              <c:layout>
                <c:manualLayout>
                  <c:x val="-0.10049840658221317"/>
                  <c:y val="-9.4232416750425638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6.3267252701872334E-2"/>
                      <c:h val="3.9783088505985269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1D70-447A-B982-5FB18CED03D2}"/>
                </c:ext>
              </c:extLst>
            </c:dLbl>
            <c:dLbl>
              <c:idx val="3"/>
              <c:layout>
                <c:manualLayout>
                  <c:x val="-3.7394755937567775E-2"/>
                  <c:y val="-0.1256432223339008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D70-447A-B982-5FB18CED03D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One</c:v>
                </c:pt>
                <c:pt idx="1">
                  <c:v>Two</c:v>
                </c:pt>
                <c:pt idx="2">
                  <c:v>Three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D70-447A-B982-5FB18CED03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2"/>
      </c:doughnutChart>
      <c:spPr>
        <a:noFill/>
        <a:ln>
          <a:noFill/>
        </a:ln>
        <a:effectLst/>
      </c:spPr>
    </c:plotArea>
    <c:legend>
      <c:legendPos val="l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1704943643860147E-2"/>
          <c:y val="3.0083383807793258E-2"/>
          <c:w val="0.93770544475108608"/>
          <c:h val="0.8797318796688875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374-4309-819A-3CDC7229D63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374-4309-819A-3CDC7229D63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374-4309-819A-3CDC7229D63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dropLines>
        <c:marker val="1"/>
        <c:smooth val="0"/>
        <c:axId val="202245599"/>
        <c:axId val="128393503"/>
      </c:lineChart>
      <c:catAx>
        <c:axId val="2022455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393503"/>
        <c:crosses val="autoZero"/>
        <c:auto val="1"/>
        <c:lblAlgn val="ctr"/>
        <c:lblOffset val="100"/>
        <c:noMultiLvlLbl val="0"/>
      </c:catAx>
      <c:valAx>
        <c:axId val="1283935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2455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56564467813072272"/>
          <c:y val="6.325560266505148E-2"/>
          <c:w val="0.40587674370888471"/>
          <c:h val="4.956491015546133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4" Type="http://schemas.openxmlformats.org/officeDocument/2006/relationships/image" Target="../media/image14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ata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4" Type="http://schemas.openxmlformats.org/officeDocument/2006/relationships/image" Target="../media/image14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rawing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iconchunking_colorful5">
  <dgm:title val="iconchunking_colorful5"/>
  <dgm:desc val="iconchunking_colorful5"/>
  <dgm:catLst>
    <dgm:cat type="Other" pri="2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0A4241-EE9F-4C68-BBB9-DD3BF62CFD2C}" type="doc">
      <dgm:prSet loTypeId="urn:microsoft.com/office/officeart/2005/8/layout/default" loCatId="list" qsTypeId="urn:microsoft.com/office/officeart/2005/8/quickstyle/simple1" qsCatId="simple" csTypeId="urn:microsoft.com/office/officeart/2005/8/colors/iconchunking_colorful5" csCatId="other" phldr="1"/>
      <dgm:spPr/>
      <dgm:t>
        <a:bodyPr/>
        <a:lstStyle/>
        <a:p>
          <a:endParaRPr lang="en-US"/>
        </a:p>
      </dgm:t>
    </dgm:pt>
    <dgm:pt modelId="{D45006C0-BE4A-4241-836B-7474C80F7951}">
      <dgm:prSet custT="1"/>
      <dgm:spPr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</dgm:spPr>
      <dgm:t>
        <a:bodyPr/>
        <a:lstStyle/>
        <a:p>
          <a:r>
            <a:rPr lang="en-ZA" sz="1600" dirty="0"/>
            <a:t>Meet the Presenter</a:t>
          </a:r>
          <a:endParaRPr lang="en-US" sz="1600" dirty="0"/>
        </a:p>
      </dgm:t>
    </dgm:pt>
    <dgm:pt modelId="{9F731C56-B47A-42D6-8EA0-DBB0B42F3FFC}" type="parTrans" cxnId="{2A9D03A5-4247-442E-8B69-8BEB92FA9BF9}">
      <dgm:prSet/>
      <dgm:spPr/>
      <dgm:t>
        <a:bodyPr/>
        <a:lstStyle/>
        <a:p>
          <a:endParaRPr lang="en-US" sz="1800"/>
        </a:p>
      </dgm:t>
    </dgm:pt>
    <dgm:pt modelId="{02DAEB8F-FC83-4FE7-81E4-1B4837765E26}" type="sibTrans" cxnId="{2A9D03A5-4247-442E-8B69-8BEB92FA9BF9}">
      <dgm:prSet/>
      <dgm:spPr/>
      <dgm:t>
        <a:bodyPr/>
        <a:lstStyle/>
        <a:p>
          <a:endParaRPr lang="en-US" sz="1800"/>
        </a:p>
      </dgm:t>
    </dgm:pt>
    <dgm:pt modelId="{4532355A-FD3D-45D1-99A2-939D6C1E271B}">
      <dgm:prSet custT="1"/>
      <dgm:spPr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</dgm:spPr>
      <dgm:t>
        <a:bodyPr/>
        <a:lstStyle/>
        <a:p>
          <a:r>
            <a:rPr lang="en-ZA" sz="1600" dirty="0"/>
            <a:t>My Story</a:t>
          </a:r>
          <a:endParaRPr lang="en-US" sz="1600" dirty="0"/>
        </a:p>
      </dgm:t>
    </dgm:pt>
    <dgm:pt modelId="{5F3BEC9A-C51F-4A37-B9B0-3D1C45F15E8E}" type="parTrans" cxnId="{655F9657-ADEC-40AD-80F0-BD230721A6D3}">
      <dgm:prSet/>
      <dgm:spPr/>
      <dgm:t>
        <a:bodyPr/>
        <a:lstStyle/>
        <a:p>
          <a:endParaRPr lang="en-US" sz="1800"/>
        </a:p>
      </dgm:t>
    </dgm:pt>
    <dgm:pt modelId="{5933EFDC-CC22-45F0-A57B-0EC1BA4CC163}" type="sibTrans" cxnId="{655F9657-ADEC-40AD-80F0-BD230721A6D3}">
      <dgm:prSet/>
      <dgm:spPr/>
      <dgm:t>
        <a:bodyPr/>
        <a:lstStyle/>
        <a:p>
          <a:endParaRPr lang="en-US" sz="1800"/>
        </a:p>
      </dgm:t>
    </dgm:pt>
    <dgm:pt modelId="{2D041605-D130-4F3C-8F92-C56B5FF838E0}">
      <dgm:prSet custT="1"/>
      <dgm:spPr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</dgm:spPr>
      <dgm:t>
        <a:bodyPr/>
        <a:lstStyle/>
        <a:p>
          <a:r>
            <a:rPr lang="en-ZA" sz="1600" dirty="0"/>
            <a:t>A Definition</a:t>
          </a:r>
          <a:endParaRPr lang="en-US" sz="1600" dirty="0"/>
        </a:p>
      </dgm:t>
    </dgm:pt>
    <dgm:pt modelId="{A02BD9A2-1B6F-4470-BEA6-26501B67BD46}" type="parTrans" cxnId="{FA80CA08-AB6B-4BA6-B15D-CAC18571135B}">
      <dgm:prSet/>
      <dgm:spPr/>
      <dgm:t>
        <a:bodyPr/>
        <a:lstStyle/>
        <a:p>
          <a:endParaRPr lang="en-US" sz="1800"/>
        </a:p>
      </dgm:t>
    </dgm:pt>
    <dgm:pt modelId="{D3E31BAA-F23C-4DC7-95DA-223EF45E08C4}" type="sibTrans" cxnId="{FA80CA08-AB6B-4BA6-B15D-CAC18571135B}">
      <dgm:prSet/>
      <dgm:spPr/>
      <dgm:t>
        <a:bodyPr/>
        <a:lstStyle/>
        <a:p>
          <a:endParaRPr lang="en-US" sz="1800"/>
        </a:p>
      </dgm:t>
    </dgm:pt>
    <dgm:pt modelId="{F31307D0-03F7-4A37-B0C6-A026CC190CFB}">
      <dgm:prSet custT="1"/>
      <dgm:spPr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</dgm:spPr>
      <dgm:t>
        <a:bodyPr/>
        <a:lstStyle/>
        <a:p>
          <a:r>
            <a:rPr lang="en-ZA" sz="1600" dirty="0"/>
            <a:t>My Hypothesis</a:t>
          </a:r>
          <a:endParaRPr lang="en-US" sz="1600" dirty="0"/>
        </a:p>
      </dgm:t>
    </dgm:pt>
    <dgm:pt modelId="{28471EBB-6EB2-4014-B057-BFF9D5D16453}" type="parTrans" cxnId="{BAA70A3C-6637-450C-AEC1-1D5B139FF02E}">
      <dgm:prSet/>
      <dgm:spPr/>
      <dgm:t>
        <a:bodyPr/>
        <a:lstStyle/>
        <a:p>
          <a:endParaRPr lang="en-US" sz="1800"/>
        </a:p>
      </dgm:t>
    </dgm:pt>
    <dgm:pt modelId="{DFEBF483-0FE4-435B-AE58-FDB9D9D20559}" type="sibTrans" cxnId="{BAA70A3C-6637-450C-AEC1-1D5B139FF02E}">
      <dgm:prSet/>
      <dgm:spPr/>
      <dgm:t>
        <a:bodyPr/>
        <a:lstStyle/>
        <a:p>
          <a:endParaRPr lang="en-US" sz="1800"/>
        </a:p>
      </dgm:t>
    </dgm:pt>
    <dgm:pt modelId="{DE1DEC01-7410-4A0C-866D-13447B244D15}">
      <dgm:prSet custT="1"/>
      <dgm:spPr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</dgm:spPr>
      <dgm:t>
        <a:bodyPr/>
        <a:lstStyle/>
        <a:p>
          <a:r>
            <a:rPr lang="en-ZA" sz="1600" dirty="0"/>
            <a:t>Quantify X</a:t>
          </a:r>
          <a:endParaRPr lang="en-US" sz="1600" dirty="0"/>
        </a:p>
      </dgm:t>
    </dgm:pt>
    <dgm:pt modelId="{224B0DED-2371-455E-859B-3B65E7C10E7F}" type="parTrans" cxnId="{D03B079E-0E1C-45D8-822C-E5812B81C33E}">
      <dgm:prSet/>
      <dgm:spPr/>
      <dgm:t>
        <a:bodyPr/>
        <a:lstStyle/>
        <a:p>
          <a:endParaRPr lang="en-US" sz="1800"/>
        </a:p>
      </dgm:t>
    </dgm:pt>
    <dgm:pt modelId="{FD4A17E1-B4B1-4914-AC3B-0636C9451B67}" type="sibTrans" cxnId="{D03B079E-0E1C-45D8-822C-E5812B81C33E}">
      <dgm:prSet/>
      <dgm:spPr/>
      <dgm:t>
        <a:bodyPr/>
        <a:lstStyle/>
        <a:p>
          <a:endParaRPr lang="en-US" sz="1800"/>
        </a:p>
      </dgm:t>
    </dgm:pt>
    <dgm:pt modelId="{9C2668A2-ABD4-49DD-AAD3-45B582912C95}">
      <dgm:prSet custT="1"/>
      <dgm:spPr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</dgm:spPr>
      <dgm:t>
        <a:bodyPr/>
        <a:lstStyle/>
        <a:p>
          <a:r>
            <a:rPr lang="en-ZA" sz="1600" dirty="0"/>
            <a:t>Elements of X</a:t>
          </a:r>
          <a:endParaRPr lang="en-US" sz="1600" dirty="0"/>
        </a:p>
      </dgm:t>
    </dgm:pt>
    <dgm:pt modelId="{EA37AD97-5AE3-4878-821D-A5CEC7C85486}" type="parTrans" cxnId="{66FAF4FD-C210-4587-BD1F-75D5EE333DFC}">
      <dgm:prSet/>
      <dgm:spPr/>
      <dgm:t>
        <a:bodyPr/>
        <a:lstStyle/>
        <a:p>
          <a:endParaRPr lang="en-US" sz="1800"/>
        </a:p>
      </dgm:t>
    </dgm:pt>
    <dgm:pt modelId="{4C1996EB-C5AD-4A2C-A871-D6C0AF1E06EA}" type="sibTrans" cxnId="{66FAF4FD-C210-4587-BD1F-75D5EE333DFC}">
      <dgm:prSet/>
      <dgm:spPr/>
      <dgm:t>
        <a:bodyPr/>
        <a:lstStyle/>
        <a:p>
          <a:endParaRPr lang="en-US" sz="1800"/>
        </a:p>
      </dgm:t>
    </dgm:pt>
    <dgm:pt modelId="{AB08B6C4-C1A1-4F07-B933-7690AED763D5}">
      <dgm:prSet custT="1"/>
      <dgm:spPr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</dgm:spPr>
      <dgm:t>
        <a:bodyPr/>
        <a:lstStyle/>
        <a:p>
          <a:r>
            <a:rPr lang="en-ZA" sz="1600" dirty="0"/>
            <a:t>Making Great X</a:t>
          </a:r>
          <a:endParaRPr lang="en-US" sz="1600" dirty="0"/>
        </a:p>
      </dgm:t>
    </dgm:pt>
    <dgm:pt modelId="{C5CBBCFB-412A-42FD-8DC1-EAA924576B76}" type="parTrans" cxnId="{23A15179-0F1B-4407-99F0-2E855A3C0D8D}">
      <dgm:prSet/>
      <dgm:spPr/>
      <dgm:t>
        <a:bodyPr/>
        <a:lstStyle/>
        <a:p>
          <a:endParaRPr lang="en-US" sz="1800"/>
        </a:p>
      </dgm:t>
    </dgm:pt>
    <dgm:pt modelId="{8ECADA81-32AF-45E5-B4BC-4E6B50042093}" type="sibTrans" cxnId="{23A15179-0F1B-4407-99F0-2E855A3C0D8D}">
      <dgm:prSet/>
      <dgm:spPr/>
      <dgm:t>
        <a:bodyPr/>
        <a:lstStyle/>
        <a:p>
          <a:endParaRPr lang="en-US" sz="1800"/>
        </a:p>
      </dgm:t>
    </dgm:pt>
    <dgm:pt modelId="{43882873-2290-45C3-A8A5-E5A0D9E79B76}">
      <dgm:prSet custT="1"/>
      <dgm:spPr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</dgm:spPr>
      <dgm:t>
        <a:bodyPr/>
        <a:lstStyle/>
        <a:p>
          <a:r>
            <a:rPr lang="en-ZA" sz="1600" dirty="0"/>
            <a:t>Comparing X to Y</a:t>
          </a:r>
          <a:endParaRPr lang="en-US" sz="1600" dirty="0"/>
        </a:p>
      </dgm:t>
    </dgm:pt>
    <dgm:pt modelId="{03B4DEBB-5A4C-49BA-B1B3-3B1515F106AA}" type="parTrans" cxnId="{CD28AF9D-5C93-4278-BDBC-33BAADD06B27}">
      <dgm:prSet/>
      <dgm:spPr/>
      <dgm:t>
        <a:bodyPr/>
        <a:lstStyle/>
        <a:p>
          <a:endParaRPr lang="en-US" sz="1800"/>
        </a:p>
      </dgm:t>
    </dgm:pt>
    <dgm:pt modelId="{B9F7A866-A325-4425-9BFB-4A9FD4B8BDA4}" type="sibTrans" cxnId="{CD28AF9D-5C93-4278-BDBC-33BAADD06B27}">
      <dgm:prSet/>
      <dgm:spPr/>
      <dgm:t>
        <a:bodyPr/>
        <a:lstStyle/>
        <a:p>
          <a:endParaRPr lang="en-US" sz="1800"/>
        </a:p>
      </dgm:t>
    </dgm:pt>
    <dgm:pt modelId="{05CD8E73-8452-4398-BAC8-C71A5E25DFE8}">
      <dgm:prSet custT="1"/>
      <dgm:spPr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</dgm:spPr>
      <dgm:t>
        <a:bodyPr/>
        <a:lstStyle/>
        <a:p>
          <a:r>
            <a:rPr lang="en-ZA" sz="1600" dirty="0"/>
            <a:t>History of X</a:t>
          </a:r>
          <a:endParaRPr lang="en-US" sz="1600" dirty="0"/>
        </a:p>
      </dgm:t>
    </dgm:pt>
    <dgm:pt modelId="{172520D0-8FE3-4DB9-A431-1602B6CD62FC}" type="parTrans" cxnId="{6E615F50-D79B-46E0-8F93-A00B4597CA83}">
      <dgm:prSet/>
      <dgm:spPr/>
      <dgm:t>
        <a:bodyPr/>
        <a:lstStyle/>
        <a:p>
          <a:endParaRPr lang="en-US" sz="1800"/>
        </a:p>
      </dgm:t>
    </dgm:pt>
    <dgm:pt modelId="{687F1261-C31D-41A4-82CE-D857803949F3}" type="sibTrans" cxnId="{6E615F50-D79B-46E0-8F93-A00B4597CA83}">
      <dgm:prSet/>
      <dgm:spPr/>
      <dgm:t>
        <a:bodyPr/>
        <a:lstStyle/>
        <a:p>
          <a:endParaRPr lang="en-US" sz="1800"/>
        </a:p>
      </dgm:t>
    </dgm:pt>
    <dgm:pt modelId="{9125CB10-0F13-4C17-8720-79EC3F836289}">
      <dgm:prSet custT="1"/>
      <dgm:spPr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</dgm:spPr>
      <dgm:t>
        <a:bodyPr/>
        <a:lstStyle/>
        <a:p>
          <a:r>
            <a:rPr lang="en-ZA" sz="1600" dirty="0"/>
            <a:t>Trends in X</a:t>
          </a:r>
          <a:endParaRPr lang="en-US" sz="1600" dirty="0"/>
        </a:p>
      </dgm:t>
    </dgm:pt>
    <dgm:pt modelId="{C0D0C6DB-F714-425C-A5E2-AC72E6635239}" type="parTrans" cxnId="{A7A10AF9-77BF-45E2-9067-0A2B21CE3328}">
      <dgm:prSet/>
      <dgm:spPr/>
      <dgm:t>
        <a:bodyPr/>
        <a:lstStyle/>
        <a:p>
          <a:endParaRPr lang="en-US" sz="1800"/>
        </a:p>
      </dgm:t>
    </dgm:pt>
    <dgm:pt modelId="{22C74B84-B6FD-4ECA-A560-E11FD8C1DDB5}" type="sibTrans" cxnId="{A7A10AF9-77BF-45E2-9067-0A2B21CE3328}">
      <dgm:prSet/>
      <dgm:spPr/>
      <dgm:t>
        <a:bodyPr/>
        <a:lstStyle/>
        <a:p>
          <a:endParaRPr lang="en-US" sz="1800"/>
        </a:p>
      </dgm:t>
    </dgm:pt>
    <dgm:pt modelId="{9EC14822-EFEB-45EE-A48B-F1AA45BA6B81}">
      <dgm:prSet custT="1"/>
      <dgm:spPr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</dgm:spPr>
      <dgm:t>
        <a:bodyPr/>
        <a:lstStyle/>
        <a:p>
          <a:r>
            <a:rPr lang="en-ZA" sz="1600" dirty="0"/>
            <a:t>Key Takeaways</a:t>
          </a:r>
          <a:endParaRPr lang="en-US" sz="1600" dirty="0"/>
        </a:p>
      </dgm:t>
    </dgm:pt>
    <dgm:pt modelId="{B08117A6-B444-495B-BE8A-57904322646B}" type="parTrans" cxnId="{D2E8830B-9B01-408A-897E-3AF0D3FC0537}">
      <dgm:prSet/>
      <dgm:spPr/>
      <dgm:t>
        <a:bodyPr/>
        <a:lstStyle/>
        <a:p>
          <a:endParaRPr lang="en-US" sz="1800"/>
        </a:p>
      </dgm:t>
    </dgm:pt>
    <dgm:pt modelId="{B9AC4672-4E30-494A-B400-58D484A907B5}" type="sibTrans" cxnId="{D2E8830B-9B01-408A-897E-3AF0D3FC0537}">
      <dgm:prSet/>
      <dgm:spPr/>
      <dgm:t>
        <a:bodyPr/>
        <a:lstStyle/>
        <a:p>
          <a:endParaRPr lang="en-US" sz="1800"/>
        </a:p>
      </dgm:t>
    </dgm:pt>
    <dgm:pt modelId="{4C8B7AB4-12B2-43EB-A96F-9759E5466A47}">
      <dgm:prSet custT="1"/>
      <dgm:spPr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</dgm:spPr>
      <dgm:t>
        <a:bodyPr/>
        <a:lstStyle/>
        <a:p>
          <a:r>
            <a:rPr lang="en-ZA" sz="1600" dirty="0"/>
            <a:t>Tips for X</a:t>
          </a:r>
          <a:endParaRPr lang="en-US" sz="1600" dirty="0"/>
        </a:p>
      </dgm:t>
    </dgm:pt>
    <dgm:pt modelId="{0214A72A-8783-485F-8F34-0E5C9E795B67}" type="parTrans" cxnId="{69722127-DC96-43B1-8ABC-02C8882E5761}">
      <dgm:prSet/>
      <dgm:spPr/>
      <dgm:t>
        <a:bodyPr/>
        <a:lstStyle/>
        <a:p>
          <a:endParaRPr lang="en-US" sz="1800"/>
        </a:p>
      </dgm:t>
    </dgm:pt>
    <dgm:pt modelId="{C1F0B1DB-3FC1-448A-98A9-5AD977983752}" type="sibTrans" cxnId="{69722127-DC96-43B1-8ABC-02C8882E5761}">
      <dgm:prSet/>
      <dgm:spPr/>
      <dgm:t>
        <a:bodyPr/>
        <a:lstStyle/>
        <a:p>
          <a:endParaRPr lang="en-US" sz="1800"/>
        </a:p>
      </dgm:t>
    </dgm:pt>
    <dgm:pt modelId="{530DE640-0EC6-469B-8EE7-EF3E6F987663}">
      <dgm:prSet custT="1"/>
      <dgm:spPr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</dgm:spPr>
      <dgm:t>
        <a:bodyPr/>
        <a:lstStyle/>
        <a:p>
          <a:r>
            <a:rPr lang="en-ZA" sz="1600" dirty="0"/>
            <a:t>Call to Action</a:t>
          </a:r>
          <a:endParaRPr lang="en-US" sz="1600" dirty="0"/>
        </a:p>
      </dgm:t>
    </dgm:pt>
    <dgm:pt modelId="{E8CFCC41-4255-4CD4-B944-4A97551754A9}" type="parTrans" cxnId="{68064998-7DF5-428D-89F6-7F76073984B5}">
      <dgm:prSet/>
      <dgm:spPr/>
      <dgm:t>
        <a:bodyPr/>
        <a:lstStyle/>
        <a:p>
          <a:endParaRPr lang="en-US" sz="1800"/>
        </a:p>
      </dgm:t>
    </dgm:pt>
    <dgm:pt modelId="{3F7A293A-A7A8-4D43-938A-D453B947AAA3}" type="sibTrans" cxnId="{68064998-7DF5-428D-89F6-7F76073984B5}">
      <dgm:prSet/>
      <dgm:spPr/>
      <dgm:t>
        <a:bodyPr/>
        <a:lstStyle/>
        <a:p>
          <a:endParaRPr lang="en-US" sz="1800"/>
        </a:p>
      </dgm:t>
    </dgm:pt>
    <dgm:pt modelId="{0E8F2440-72A2-4149-94E8-878B08D8CB88}" type="pres">
      <dgm:prSet presAssocID="{A70A4241-EE9F-4C68-BBB9-DD3BF62CFD2C}" presName="diagram" presStyleCnt="0">
        <dgm:presLayoutVars>
          <dgm:dir/>
          <dgm:resizeHandles val="exact"/>
        </dgm:presLayoutVars>
      </dgm:prSet>
      <dgm:spPr/>
    </dgm:pt>
    <dgm:pt modelId="{67E3A498-0445-49A4-B03D-C267891E6F87}" type="pres">
      <dgm:prSet presAssocID="{D45006C0-BE4A-4241-836B-7474C80F7951}" presName="node" presStyleLbl="node1" presStyleIdx="0" presStyleCnt="13">
        <dgm:presLayoutVars>
          <dgm:bulletEnabled val="1"/>
        </dgm:presLayoutVars>
      </dgm:prSet>
      <dgm:spPr/>
    </dgm:pt>
    <dgm:pt modelId="{F7D1E235-E20D-4B65-959F-1F8D5F22C3CE}" type="pres">
      <dgm:prSet presAssocID="{02DAEB8F-FC83-4FE7-81E4-1B4837765E26}" presName="sibTrans" presStyleCnt="0"/>
      <dgm:spPr/>
    </dgm:pt>
    <dgm:pt modelId="{5B4E3E5D-A04A-4042-A7BA-C6B4BD588134}" type="pres">
      <dgm:prSet presAssocID="{4532355A-FD3D-45D1-99A2-939D6C1E271B}" presName="node" presStyleLbl="node1" presStyleIdx="1" presStyleCnt="13">
        <dgm:presLayoutVars>
          <dgm:bulletEnabled val="1"/>
        </dgm:presLayoutVars>
      </dgm:prSet>
      <dgm:spPr/>
    </dgm:pt>
    <dgm:pt modelId="{817AE9D2-C666-4449-9BB4-67827318FDB6}" type="pres">
      <dgm:prSet presAssocID="{5933EFDC-CC22-45F0-A57B-0EC1BA4CC163}" presName="sibTrans" presStyleCnt="0"/>
      <dgm:spPr/>
    </dgm:pt>
    <dgm:pt modelId="{F71633FD-AE75-4037-94F6-2802A8288F46}" type="pres">
      <dgm:prSet presAssocID="{2D041605-D130-4F3C-8F92-C56B5FF838E0}" presName="node" presStyleLbl="node1" presStyleIdx="2" presStyleCnt="13">
        <dgm:presLayoutVars>
          <dgm:bulletEnabled val="1"/>
        </dgm:presLayoutVars>
      </dgm:prSet>
      <dgm:spPr/>
    </dgm:pt>
    <dgm:pt modelId="{E64DFDC1-1A65-4E48-A193-CB9C6FF99446}" type="pres">
      <dgm:prSet presAssocID="{D3E31BAA-F23C-4DC7-95DA-223EF45E08C4}" presName="sibTrans" presStyleCnt="0"/>
      <dgm:spPr/>
    </dgm:pt>
    <dgm:pt modelId="{DD7AA83D-2996-4B38-83D0-AABB9D42B005}" type="pres">
      <dgm:prSet presAssocID="{F31307D0-03F7-4A37-B0C6-A026CC190CFB}" presName="node" presStyleLbl="node1" presStyleIdx="3" presStyleCnt="13">
        <dgm:presLayoutVars>
          <dgm:bulletEnabled val="1"/>
        </dgm:presLayoutVars>
      </dgm:prSet>
      <dgm:spPr/>
    </dgm:pt>
    <dgm:pt modelId="{47A8D821-7FA0-4694-8884-E92A15AD2D6E}" type="pres">
      <dgm:prSet presAssocID="{DFEBF483-0FE4-435B-AE58-FDB9D9D20559}" presName="sibTrans" presStyleCnt="0"/>
      <dgm:spPr/>
    </dgm:pt>
    <dgm:pt modelId="{E3C01043-6303-47BF-AFF1-D97DE3A2D288}" type="pres">
      <dgm:prSet presAssocID="{DE1DEC01-7410-4A0C-866D-13447B244D15}" presName="node" presStyleLbl="node1" presStyleIdx="4" presStyleCnt="13">
        <dgm:presLayoutVars>
          <dgm:bulletEnabled val="1"/>
        </dgm:presLayoutVars>
      </dgm:prSet>
      <dgm:spPr/>
    </dgm:pt>
    <dgm:pt modelId="{EE332A95-2E92-4B32-9DEF-298576A2AB65}" type="pres">
      <dgm:prSet presAssocID="{FD4A17E1-B4B1-4914-AC3B-0636C9451B67}" presName="sibTrans" presStyleCnt="0"/>
      <dgm:spPr/>
    </dgm:pt>
    <dgm:pt modelId="{F5013B2B-7497-4AC5-9205-0399B41370C7}" type="pres">
      <dgm:prSet presAssocID="{9C2668A2-ABD4-49DD-AAD3-45B582912C95}" presName="node" presStyleLbl="node1" presStyleIdx="5" presStyleCnt="13">
        <dgm:presLayoutVars>
          <dgm:bulletEnabled val="1"/>
        </dgm:presLayoutVars>
      </dgm:prSet>
      <dgm:spPr/>
    </dgm:pt>
    <dgm:pt modelId="{4C269A00-A94E-42A6-9E12-820F11570139}" type="pres">
      <dgm:prSet presAssocID="{4C1996EB-C5AD-4A2C-A871-D6C0AF1E06EA}" presName="sibTrans" presStyleCnt="0"/>
      <dgm:spPr/>
    </dgm:pt>
    <dgm:pt modelId="{283F1108-32B6-4B6C-B372-E54A46555181}" type="pres">
      <dgm:prSet presAssocID="{AB08B6C4-C1A1-4F07-B933-7690AED763D5}" presName="node" presStyleLbl="node1" presStyleIdx="6" presStyleCnt="13">
        <dgm:presLayoutVars>
          <dgm:bulletEnabled val="1"/>
        </dgm:presLayoutVars>
      </dgm:prSet>
      <dgm:spPr/>
    </dgm:pt>
    <dgm:pt modelId="{316F8CF5-3AA6-4663-9974-C230CA39B64D}" type="pres">
      <dgm:prSet presAssocID="{8ECADA81-32AF-45E5-B4BC-4E6B50042093}" presName="sibTrans" presStyleCnt="0"/>
      <dgm:spPr/>
    </dgm:pt>
    <dgm:pt modelId="{9AAC415C-C477-485A-BCFA-F832D43000C6}" type="pres">
      <dgm:prSet presAssocID="{43882873-2290-45C3-A8A5-E5A0D9E79B76}" presName="node" presStyleLbl="node1" presStyleIdx="7" presStyleCnt="13">
        <dgm:presLayoutVars>
          <dgm:bulletEnabled val="1"/>
        </dgm:presLayoutVars>
      </dgm:prSet>
      <dgm:spPr/>
    </dgm:pt>
    <dgm:pt modelId="{5C1CBB38-D43C-4F0E-B987-469869F54E89}" type="pres">
      <dgm:prSet presAssocID="{B9F7A866-A325-4425-9BFB-4A9FD4B8BDA4}" presName="sibTrans" presStyleCnt="0"/>
      <dgm:spPr/>
    </dgm:pt>
    <dgm:pt modelId="{3A79A869-9D23-414E-952F-2205B55CB228}" type="pres">
      <dgm:prSet presAssocID="{05CD8E73-8452-4398-BAC8-C71A5E25DFE8}" presName="node" presStyleLbl="node1" presStyleIdx="8" presStyleCnt="13">
        <dgm:presLayoutVars>
          <dgm:bulletEnabled val="1"/>
        </dgm:presLayoutVars>
      </dgm:prSet>
      <dgm:spPr/>
    </dgm:pt>
    <dgm:pt modelId="{87327021-AFBA-4FAF-BD08-F56D13240297}" type="pres">
      <dgm:prSet presAssocID="{687F1261-C31D-41A4-82CE-D857803949F3}" presName="sibTrans" presStyleCnt="0"/>
      <dgm:spPr/>
    </dgm:pt>
    <dgm:pt modelId="{317492CB-39D3-48AF-93B8-64B3F1373FC0}" type="pres">
      <dgm:prSet presAssocID="{9125CB10-0F13-4C17-8720-79EC3F836289}" presName="node" presStyleLbl="node1" presStyleIdx="9" presStyleCnt="13">
        <dgm:presLayoutVars>
          <dgm:bulletEnabled val="1"/>
        </dgm:presLayoutVars>
      </dgm:prSet>
      <dgm:spPr/>
    </dgm:pt>
    <dgm:pt modelId="{FC388562-221C-429D-861B-5A5D6BB9F28D}" type="pres">
      <dgm:prSet presAssocID="{22C74B84-B6FD-4ECA-A560-E11FD8C1DDB5}" presName="sibTrans" presStyleCnt="0"/>
      <dgm:spPr/>
    </dgm:pt>
    <dgm:pt modelId="{70EE1FA3-A428-4C86-911C-9338B756BE7F}" type="pres">
      <dgm:prSet presAssocID="{9EC14822-EFEB-45EE-A48B-F1AA45BA6B81}" presName="node" presStyleLbl="node1" presStyleIdx="10" presStyleCnt="13">
        <dgm:presLayoutVars>
          <dgm:bulletEnabled val="1"/>
        </dgm:presLayoutVars>
      </dgm:prSet>
      <dgm:spPr/>
    </dgm:pt>
    <dgm:pt modelId="{60CCB826-26C6-4767-B4C1-55515C4B9796}" type="pres">
      <dgm:prSet presAssocID="{B9AC4672-4E30-494A-B400-58D484A907B5}" presName="sibTrans" presStyleCnt="0"/>
      <dgm:spPr/>
    </dgm:pt>
    <dgm:pt modelId="{A3265AA2-97BA-4B4A-9396-F0EBA21654B1}" type="pres">
      <dgm:prSet presAssocID="{4C8B7AB4-12B2-43EB-A96F-9759E5466A47}" presName="node" presStyleLbl="node1" presStyleIdx="11" presStyleCnt="13">
        <dgm:presLayoutVars>
          <dgm:bulletEnabled val="1"/>
        </dgm:presLayoutVars>
      </dgm:prSet>
      <dgm:spPr/>
    </dgm:pt>
    <dgm:pt modelId="{C49DACF8-AFFA-406B-8F51-BEC784ADE997}" type="pres">
      <dgm:prSet presAssocID="{C1F0B1DB-3FC1-448A-98A9-5AD977983752}" presName="sibTrans" presStyleCnt="0"/>
      <dgm:spPr/>
    </dgm:pt>
    <dgm:pt modelId="{9EF34CA7-43CB-4B28-A890-F706D82F4159}" type="pres">
      <dgm:prSet presAssocID="{530DE640-0EC6-469B-8EE7-EF3E6F987663}" presName="node" presStyleLbl="node1" presStyleIdx="12" presStyleCnt="13">
        <dgm:presLayoutVars>
          <dgm:bulletEnabled val="1"/>
        </dgm:presLayoutVars>
      </dgm:prSet>
      <dgm:spPr/>
    </dgm:pt>
  </dgm:ptLst>
  <dgm:cxnLst>
    <dgm:cxn modelId="{80D20307-60B8-413A-B2E6-3435F7139CBA}" type="presOf" srcId="{4C8B7AB4-12B2-43EB-A96F-9759E5466A47}" destId="{A3265AA2-97BA-4B4A-9396-F0EBA21654B1}" srcOrd="0" destOrd="0" presId="urn:microsoft.com/office/officeart/2005/8/layout/default"/>
    <dgm:cxn modelId="{FA80CA08-AB6B-4BA6-B15D-CAC18571135B}" srcId="{A70A4241-EE9F-4C68-BBB9-DD3BF62CFD2C}" destId="{2D041605-D130-4F3C-8F92-C56B5FF838E0}" srcOrd="2" destOrd="0" parTransId="{A02BD9A2-1B6F-4470-BEA6-26501B67BD46}" sibTransId="{D3E31BAA-F23C-4DC7-95DA-223EF45E08C4}"/>
    <dgm:cxn modelId="{D2E8830B-9B01-408A-897E-3AF0D3FC0537}" srcId="{A70A4241-EE9F-4C68-BBB9-DD3BF62CFD2C}" destId="{9EC14822-EFEB-45EE-A48B-F1AA45BA6B81}" srcOrd="10" destOrd="0" parTransId="{B08117A6-B444-495B-BE8A-57904322646B}" sibTransId="{B9AC4672-4E30-494A-B400-58D484A907B5}"/>
    <dgm:cxn modelId="{2D40000C-82F6-456C-B070-A708D944BAFF}" type="presOf" srcId="{F31307D0-03F7-4A37-B0C6-A026CC190CFB}" destId="{DD7AA83D-2996-4B38-83D0-AABB9D42B005}" srcOrd="0" destOrd="0" presId="urn:microsoft.com/office/officeart/2005/8/layout/default"/>
    <dgm:cxn modelId="{17B2F30C-8F4E-42C3-B621-3839E029A6D4}" type="presOf" srcId="{AB08B6C4-C1A1-4F07-B933-7690AED763D5}" destId="{283F1108-32B6-4B6C-B372-E54A46555181}" srcOrd="0" destOrd="0" presId="urn:microsoft.com/office/officeart/2005/8/layout/default"/>
    <dgm:cxn modelId="{94F67316-F0FD-4A53-86F5-9533193A61EF}" type="presOf" srcId="{D45006C0-BE4A-4241-836B-7474C80F7951}" destId="{67E3A498-0445-49A4-B03D-C267891E6F87}" srcOrd="0" destOrd="0" presId="urn:microsoft.com/office/officeart/2005/8/layout/default"/>
    <dgm:cxn modelId="{9242D723-DA7A-4C78-BA97-0DEE060AFBC3}" type="presOf" srcId="{2D041605-D130-4F3C-8F92-C56B5FF838E0}" destId="{F71633FD-AE75-4037-94F6-2802A8288F46}" srcOrd="0" destOrd="0" presId="urn:microsoft.com/office/officeart/2005/8/layout/default"/>
    <dgm:cxn modelId="{2B5C8926-7F0E-4BFB-8715-09D0A688035F}" type="presOf" srcId="{4532355A-FD3D-45D1-99A2-939D6C1E271B}" destId="{5B4E3E5D-A04A-4042-A7BA-C6B4BD588134}" srcOrd="0" destOrd="0" presId="urn:microsoft.com/office/officeart/2005/8/layout/default"/>
    <dgm:cxn modelId="{69722127-DC96-43B1-8ABC-02C8882E5761}" srcId="{A70A4241-EE9F-4C68-BBB9-DD3BF62CFD2C}" destId="{4C8B7AB4-12B2-43EB-A96F-9759E5466A47}" srcOrd="11" destOrd="0" parTransId="{0214A72A-8783-485F-8F34-0E5C9E795B67}" sibTransId="{C1F0B1DB-3FC1-448A-98A9-5AD977983752}"/>
    <dgm:cxn modelId="{BAA70A3C-6637-450C-AEC1-1D5B139FF02E}" srcId="{A70A4241-EE9F-4C68-BBB9-DD3BF62CFD2C}" destId="{F31307D0-03F7-4A37-B0C6-A026CC190CFB}" srcOrd="3" destOrd="0" parTransId="{28471EBB-6EB2-4014-B057-BFF9D5D16453}" sibTransId="{DFEBF483-0FE4-435B-AE58-FDB9D9D20559}"/>
    <dgm:cxn modelId="{31D0263E-C0D1-4A17-B893-C9219811113A}" type="presOf" srcId="{05CD8E73-8452-4398-BAC8-C71A5E25DFE8}" destId="{3A79A869-9D23-414E-952F-2205B55CB228}" srcOrd="0" destOrd="0" presId="urn:microsoft.com/office/officeart/2005/8/layout/default"/>
    <dgm:cxn modelId="{1B5C8C60-6DEA-45C8-803A-BDEE3823073F}" type="presOf" srcId="{9C2668A2-ABD4-49DD-AAD3-45B582912C95}" destId="{F5013B2B-7497-4AC5-9205-0399B41370C7}" srcOrd="0" destOrd="0" presId="urn:microsoft.com/office/officeart/2005/8/layout/default"/>
    <dgm:cxn modelId="{6E615F50-D79B-46E0-8F93-A00B4597CA83}" srcId="{A70A4241-EE9F-4C68-BBB9-DD3BF62CFD2C}" destId="{05CD8E73-8452-4398-BAC8-C71A5E25DFE8}" srcOrd="8" destOrd="0" parTransId="{172520D0-8FE3-4DB9-A431-1602B6CD62FC}" sibTransId="{687F1261-C31D-41A4-82CE-D857803949F3}"/>
    <dgm:cxn modelId="{0DE15957-C9D2-4EDB-A002-3C31DC6C9244}" type="presOf" srcId="{9EC14822-EFEB-45EE-A48B-F1AA45BA6B81}" destId="{70EE1FA3-A428-4C86-911C-9338B756BE7F}" srcOrd="0" destOrd="0" presId="urn:microsoft.com/office/officeart/2005/8/layout/default"/>
    <dgm:cxn modelId="{655F9657-ADEC-40AD-80F0-BD230721A6D3}" srcId="{A70A4241-EE9F-4C68-BBB9-DD3BF62CFD2C}" destId="{4532355A-FD3D-45D1-99A2-939D6C1E271B}" srcOrd="1" destOrd="0" parTransId="{5F3BEC9A-C51F-4A37-B9B0-3D1C45F15E8E}" sibTransId="{5933EFDC-CC22-45F0-A57B-0EC1BA4CC163}"/>
    <dgm:cxn modelId="{23A15179-0F1B-4407-99F0-2E855A3C0D8D}" srcId="{A70A4241-EE9F-4C68-BBB9-DD3BF62CFD2C}" destId="{AB08B6C4-C1A1-4F07-B933-7690AED763D5}" srcOrd="6" destOrd="0" parTransId="{C5CBBCFB-412A-42FD-8DC1-EAA924576B76}" sibTransId="{8ECADA81-32AF-45E5-B4BC-4E6B50042093}"/>
    <dgm:cxn modelId="{3A35438A-72B5-4475-A584-FE4B812277FA}" type="presOf" srcId="{530DE640-0EC6-469B-8EE7-EF3E6F987663}" destId="{9EF34CA7-43CB-4B28-A890-F706D82F4159}" srcOrd="0" destOrd="0" presId="urn:microsoft.com/office/officeart/2005/8/layout/default"/>
    <dgm:cxn modelId="{68064998-7DF5-428D-89F6-7F76073984B5}" srcId="{A70A4241-EE9F-4C68-BBB9-DD3BF62CFD2C}" destId="{530DE640-0EC6-469B-8EE7-EF3E6F987663}" srcOrd="12" destOrd="0" parTransId="{E8CFCC41-4255-4CD4-B944-4A97551754A9}" sibTransId="{3F7A293A-A7A8-4D43-938A-D453B947AAA3}"/>
    <dgm:cxn modelId="{CD28AF9D-5C93-4278-BDBC-33BAADD06B27}" srcId="{A70A4241-EE9F-4C68-BBB9-DD3BF62CFD2C}" destId="{43882873-2290-45C3-A8A5-E5A0D9E79B76}" srcOrd="7" destOrd="0" parTransId="{03B4DEBB-5A4C-49BA-B1B3-3B1515F106AA}" sibTransId="{B9F7A866-A325-4425-9BFB-4A9FD4B8BDA4}"/>
    <dgm:cxn modelId="{D03B079E-0E1C-45D8-822C-E5812B81C33E}" srcId="{A70A4241-EE9F-4C68-BBB9-DD3BF62CFD2C}" destId="{DE1DEC01-7410-4A0C-866D-13447B244D15}" srcOrd="4" destOrd="0" parTransId="{224B0DED-2371-455E-859B-3B65E7C10E7F}" sibTransId="{FD4A17E1-B4B1-4914-AC3B-0636C9451B67}"/>
    <dgm:cxn modelId="{2A9D03A5-4247-442E-8B69-8BEB92FA9BF9}" srcId="{A70A4241-EE9F-4C68-BBB9-DD3BF62CFD2C}" destId="{D45006C0-BE4A-4241-836B-7474C80F7951}" srcOrd="0" destOrd="0" parTransId="{9F731C56-B47A-42D6-8EA0-DBB0B42F3FFC}" sibTransId="{02DAEB8F-FC83-4FE7-81E4-1B4837765E26}"/>
    <dgm:cxn modelId="{ECE02AA9-ACEF-48AE-A3F1-584ADE56124E}" type="presOf" srcId="{DE1DEC01-7410-4A0C-866D-13447B244D15}" destId="{E3C01043-6303-47BF-AFF1-D97DE3A2D288}" srcOrd="0" destOrd="0" presId="urn:microsoft.com/office/officeart/2005/8/layout/default"/>
    <dgm:cxn modelId="{E17018AB-A5F8-4722-AA5A-1AFA625E5646}" type="presOf" srcId="{9125CB10-0F13-4C17-8720-79EC3F836289}" destId="{317492CB-39D3-48AF-93B8-64B3F1373FC0}" srcOrd="0" destOrd="0" presId="urn:microsoft.com/office/officeart/2005/8/layout/default"/>
    <dgm:cxn modelId="{10E222B0-8A60-4D45-81B2-8BAA63B5DF4F}" type="presOf" srcId="{43882873-2290-45C3-A8A5-E5A0D9E79B76}" destId="{9AAC415C-C477-485A-BCFA-F832D43000C6}" srcOrd="0" destOrd="0" presId="urn:microsoft.com/office/officeart/2005/8/layout/default"/>
    <dgm:cxn modelId="{C83F6AD5-B0A1-4F3C-825A-6CAA99E2443A}" type="presOf" srcId="{A70A4241-EE9F-4C68-BBB9-DD3BF62CFD2C}" destId="{0E8F2440-72A2-4149-94E8-878B08D8CB88}" srcOrd="0" destOrd="0" presId="urn:microsoft.com/office/officeart/2005/8/layout/default"/>
    <dgm:cxn modelId="{A7A10AF9-77BF-45E2-9067-0A2B21CE3328}" srcId="{A70A4241-EE9F-4C68-BBB9-DD3BF62CFD2C}" destId="{9125CB10-0F13-4C17-8720-79EC3F836289}" srcOrd="9" destOrd="0" parTransId="{C0D0C6DB-F714-425C-A5E2-AC72E6635239}" sibTransId="{22C74B84-B6FD-4ECA-A560-E11FD8C1DDB5}"/>
    <dgm:cxn modelId="{66FAF4FD-C210-4587-BD1F-75D5EE333DFC}" srcId="{A70A4241-EE9F-4C68-BBB9-DD3BF62CFD2C}" destId="{9C2668A2-ABD4-49DD-AAD3-45B582912C95}" srcOrd="5" destOrd="0" parTransId="{EA37AD97-5AE3-4878-821D-A5CEC7C85486}" sibTransId="{4C1996EB-C5AD-4A2C-A871-D6C0AF1E06EA}"/>
    <dgm:cxn modelId="{6687DB64-9E3E-4B35-BDE9-E1AB1A6438E8}" type="presParOf" srcId="{0E8F2440-72A2-4149-94E8-878B08D8CB88}" destId="{67E3A498-0445-49A4-B03D-C267891E6F87}" srcOrd="0" destOrd="0" presId="urn:microsoft.com/office/officeart/2005/8/layout/default"/>
    <dgm:cxn modelId="{574D5715-4F1F-4798-9DD0-D1AE0681342B}" type="presParOf" srcId="{0E8F2440-72A2-4149-94E8-878B08D8CB88}" destId="{F7D1E235-E20D-4B65-959F-1F8D5F22C3CE}" srcOrd="1" destOrd="0" presId="urn:microsoft.com/office/officeart/2005/8/layout/default"/>
    <dgm:cxn modelId="{85EE25A2-6E00-4E46-AAC1-A1BE993D61C8}" type="presParOf" srcId="{0E8F2440-72A2-4149-94E8-878B08D8CB88}" destId="{5B4E3E5D-A04A-4042-A7BA-C6B4BD588134}" srcOrd="2" destOrd="0" presId="urn:microsoft.com/office/officeart/2005/8/layout/default"/>
    <dgm:cxn modelId="{FD8311A5-EDF3-416C-9B99-981E050A50B9}" type="presParOf" srcId="{0E8F2440-72A2-4149-94E8-878B08D8CB88}" destId="{817AE9D2-C666-4449-9BB4-67827318FDB6}" srcOrd="3" destOrd="0" presId="urn:microsoft.com/office/officeart/2005/8/layout/default"/>
    <dgm:cxn modelId="{500C4695-099B-4E62-B997-E1D8D508D09A}" type="presParOf" srcId="{0E8F2440-72A2-4149-94E8-878B08D8CB88}" destId="{F71633FD-AE75-4037-94F6-2802A8288F46}" srcOrd="4" destOrd="0" presId="urn:microsoft.com/office/officeart/2005/8/layout/default"/>
    <dgm:cxn modelId="{F717C942-ED82-4AF5-A7B5-419416A16F6E}" type="presParOf" srcId="{0E8F2440-72A2-4149-94E8-878B08D8CB88}" destId="{E64DFDC1-1A65-4E48-A193-CB9C6FF99446}" srcOrd="5" destOrd="0" presId="urn:microsoft.com/office/officeart/2005/8/layout/default"/>
    <dgm:cxn modelId="{7AEB0756-10D9-4721-B5C9-48C064E30D1E}" type="presParOf" srcId="{0E8F2440-72A2-4149-94E8-878B08D8CB88}" destId="{DD7AA83D-2996-4B38-83D0-AABB9D42B005}" srcOrd="6" destOrd="0" presId="urn:microsoft.com/office/officeart/2005/8/layout/default"/>
    <dgm:cxn modelId="{FF2A0842-A468-4F14-9904-CC67709D3DEB}" type="presParOf" srcId="{0E8F2440-72A2-4149-94E8-878B08D8CB88}" destId="{47A8D821-7FA0-4694-8884-E92A15AD2D6E}" srcOrd="7" destOrd="0" presId="urn:microsoft.com/office/officeart/2005/8/layout/default"/>
    <dgm:cxn modelId="{642008AC-BA9F-42E5-9005-85E54884213A}" type="presParOf" srcId="{0E8F2440-72A2-4149-94E8-878B08D8CB88}" destId="{E3C01043-6303-47BF-AFF1-D97DE3A2D288}" srcOrd="8" destOrd="0" presId="urn:microsoft.com/office/officeart/2005/8/layout/default"/>
    <dgm:cxn modelId="{D169ABFC-AD0D-4740-98CB-906ED52901A6}" type="presParOf" srcId="{0E8F2440-72A2-4149-94E8-878B08D8CB88}" destId="{EE332A95-2E92-4B32-9DEF-298576A2AB65}" srcOrd="9" destOrd="0" presId="urn:microsoft.com/office/officeart/2005/8/layout/default"/>
    <dgm:cxn modelId="{6B598D04-C867-409D-9A2F-C36565718D08}" type="presParOf" srcId="{0E8F2440-72A2-4149-94E8-878B08D8CB88}" destId="{F5013B2B-7497-4AC5-9205-0399B41370C7}" srcOrd="10" destOrd="0" presId="urn:microsoft.com/office/officeart/2005/8/layout/default"/>
    <dgm:cxn modelId="{354B0117-284D-4650-B1A4-552DB17C98F2}" type="presParOf" srcId="{0E8F2440-72A2-4149-94E8-878B08D8CB88}" destId="{4C269A00-A94E-42A6-9E12-820F11570139}" srcOrd="11" destOrd="0" presId="urn:microsoft.com/office/officeart/2005/8/layout/default"/>
    <dgm:cxn modelId="{71D64BFF-098C-4A20-A684-1B65E9E17144}" type="presParOf" srcId="{0E8F2440-72A2-4149-94E8-878B08D8CB88}" destId="{283F1108-32B6-4B6C-B372-E54A46555181}" srcOrd="12" destOrd="0" presId="urn:microsoft.com/office/officeart/2005/8/layout/default"/>
    <dgm:cxn modelId="{4DF3606E-B3E2-49DA-A4B0-CCAFE8996270}" type="presParOf" srcId="{0E8F2440-72A2-4149-94E8-878B08D8CB88}" destId="{316F8CF5-3AA6-4663-9974-C230CA39B64D}" srcOrd="13" destOrd="0" presId="urn:microsoft.com/office/officeart/2005/8/layout/default"/>
    <dgm:cxn modelId="{FC841B71-531A-43B4-BCB2-44466AA62341}" type="presParOf" srcId="{0E8F2440-72A2-4149-94E8-878B08D8CB88}" destId="{9AAC415C-C477-485A-BCFA-F832D43000C6}" srcOrd="14" destOrd="0" presId="urn:microsoft.com/office/officeart/2005/8/layout/default"/>
    <dgm:cxn modelId="{82A20C88-70C3-43DE-BF38-5C24C910D83F}" type="presParOf" srcId="{0E8F2440-72A2-4149-94E8-878B08D8CB88}" destId="{5C1CBB38-D43C-4F0E-B987-469869F54E89}" srcOrd="15" destOrd="0" presId="urn:microsoft.com/office/officeart/2005/8/layout/default"/>
    <dgm:cxn modelId="{E342716B-0CD8-41BC-9A83-09EB0E42B39E}" type="presParOf" srcId="{0E8F2440-72A2-4149-94E8-878B08D8CB88}" destId="{3A79A869-9D23-414E-952F-2205B55CB228}" srcOrd="16" destOrd="0" presId="urn:microsoft.com/office/officeart/2005/8/layout/default"/>
    <dgm:cxn modelId="{60495E08-ED1A-4CC8-B15A-6ACBF27EB21C}" type="presParOf" srcId="{0E8F2440-72A2-4149-94E8-878B08D8CB88}" destId="{87327021-AFBA-4FAF-BD08-F56D13240297}" srcOrd="17" destOrd="0" presId="urn:microsoft.com/office/officeart/2005/8/layout/default"/>
    <dgm:cxn modelId="{2DE956CC-EA31-464A-A669-97C213E23381}" type="presParOf" srcId="{0E8F2440-72A2-4149-94E8-878B08D8CB88}" destId="{317492CB-39D3-48AF-93B8-64B3F1373FC0}" srcOrd="18" destOrd="0" presId="urn:microsoft.com/office/officeart/2005/8/layout/default"/>
    <dgm:cxn modelId="{32FF5107-4FF3-486A-8063-7CCB31AB7A2B}" type="presParOf" srcId="{0E8F2440-72A2-4149-94E8-878B08D8CB88}" destId="{FC388562-221C-429D-861B-5A5D6BB9F28D}" srcOrd="19" destOrd="0" presId="urn:microsoft.com/office/officeart/2005/8/layout/default"/>
    <dgm:cxn modelId="{FEB5795D-C770-487C-9F96-54F91D6779C0}" type="presParOf" srcId="{0E8F2440-72A2-4149-94E8-878B08D8CB88}" destId="{70EE1FA3-A428-4C86-911C-9338B756BE7F}" srcOrd="20" destOrd="0" presId="urn:microsoft.com/office/officeart/2005/8/layout/default"/>
    <dgm:cxn modelId="{E673B118-9DF7-4402-832F-BF0080786E5C}" type="presParOf" srcId="{0E8F2440-72A2-4149-94E8-878B08D8CB88}" destId="{60CCB826-26C6-4767-B4C1-55515C4B9796}" srcOrd="21" destOrd="0" presId="urn:microsoft.com/office/officeart/2005/8/layout/default"/>
    <dgm:cxn modelId="{517EB31F-ED38-49DE-B527-3583324178D3}" type="presParOf" srcId="{0E8F2440-72A2-4149-94E8-878B08D8CB88}" destId="{A3265AA2-97BA-4B4A-9396-F0EBA21654B1}" srcOrd="22" destOrd="0" presId="urn:microsoft.com/office/officeart/2005/8/layout/default"/>
    <dgm:cxn modelId="{51607D29-2C9E-42FE-BC6F-97E02DC0FE2C}" type="presParOf" srcId="{0E8F2440-72A2-4149-94E8-878B08D8CB88}" destId="{C49DACF8-AFFA-406B-8F51-BEC784ADE997}" srcOrd="23" destOrd="0" presId="urn:microsoft.com/office/officeart/2005/8/layout/default"/>
    <dgm:cxn modelId="{AB453A62-780D-4C2A-A764-C49B5C76E63C}" type="presParOf" srcId="{0E8F2440-72A2-4149-94E8-878B08D8CB88}" destId="{9EF34CA7-43CB-4B28-A890-F706D82F4159}" srcOrd="24" destOrd="0" presId="urn:microsoft.com/office/officeart/2005/8/layout/default"/>
  </dgm:cxnLst>
  <dgm:bg>
    <a:noFill/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7976D7A-2809-48FB-8B30-D4327466DB42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B69A6FF2-2EC5-44F5-B40A-7DDD8EFE880F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ZA" sz="1800" cap="none" dirty="0"/>
            <a:t>How do you define your subject?</a:t>
          </a:r>
          <a:endParaRPr lang="en-US" sz="1800" cap="none" dirty="0"/>
        </a:p>
      </dgm:t>
    </dgm:pt>
    <dgm:pt modelId="{BE6B6F1B-33A1-4839-8A68-BE65EC67356C}" type="parTrans" cxnId="{28A31605-05B7-4894-BFFB-4948D01F6A15}">
      <dgm:prSet/>
      <dgm:spPr/>
      <dgm:t>
        <a:bodyPr/>
        <a:lstStyle/>
        <a:p>
          <a:endParaRPr lang="en-US" sz="1800" dirty="0"/>
        </a:p>
      </dgm:t>
    </dgm:pt>
    <dgm:pt modelId="{82683247-3086-4449-8468-0775FB46F868}" type="sibTrans" cxnId="{28A31605-05B7-4894-BFFB-4948D01F6A15}">
      <dgm:prSet/>
      <dgm:spPr/>
      <dgm:t>
        <a:bodyPr/>
        <a:lstStyle/>
        <a:p>
          <a:endParaRPr lang="en-US" sz="1800" dirty="0"/>
        </a:p>
      </dgm:t>
    </dgm:pt>
    <dgm:pt modelId="{EBA08FD7-6D70-4ED2-9086-DF3F7395DBB2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ZA" sz="1800" cap="none" dirty="0"/>
            <a:t>What is it all about?</a:t>
          </a:r>
          <a:endParaRPr lang="en-US" sz="1800" cap="none" dirty="0"/>
        </a:p>
      </dgm:t>
    </dgm:pt>
    <dgm:pt modelId="{CA1F5978-939D-4608-A50C-55B3BAAF24F2}" type="parTrans" cxnId="{3BCEAA92-FD9F-4AE1-931C-2961282FA4D8}">
      <dgm:prSet/>
      <dgm:spPr/>
      <dgm:t>
        <a:bodyPr/>
        <a:lstStyle/>
        <a:p>
          <a:endParaRPr lang="en-US" sz="1800" dirty="0"/>
        </a:p>
      </dgm:t>
    </dgm:pt>
    <dgm:pt modelId="{058F8BC5-6BF3-4F23-B8DD-99494990AEA0}" type="sibTrans" cxnId="{3BCEAA92-FD9F-4AE1-931C-2961282FA4D8}">
      <dgm:prSet/>
      <dgm:spPr/>
      <dgm:t>
        <a:bodyPr/>
        <a:lstStyle/>
        <a:p>
          <a:endParaRPr lang="en-US" sz="1800" dirty="0"/>
        </a:p>
      </dgm:t>
    </dgm:pt>
    <dgm:pt modelId="{519A2F5E-7A54-4A12-912E-622381766FB9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ZA" sz="1800" cap="none" dirty="0"/>
            <a:t>Make sure your audience has a shared understanding of your subject matter.</a:t>
          </a:r>
          <a:endParaRPr lang="en-US" sz="1800" cap="none" dirty="0"/>
        </a:p>
      </dgm:t>
    </dgm:pt>
    <dgm:pt modelId="{307374A4-4A17-43D5-8DB9-7C2D43E05F7C}" type="parTrans" cxnId="{B8FDB49E-6F8F-467D-B518-087ED1BE2F00}">
      <dgm:prSet/>
      <dgm:spPr/>
      <dgm:t>
        <a:bodyPr/>
        <a:lstStyle/>
        <a:p>
          <a:endParaRPr lang="en-US" sz="1800" dirty="0"/>
        </a:p>
      </dgm:t>
    </dgm:pt>
    <dgm:pt modelId="{32665A1C-99BB-4A14-AF4D-61EF87EF615D}" type="sibTrans" cxnId="{B8FDB49E-6F8F-467D-B518-087ED1BE2F00}">
      <dgm:prSet/>
      <dgm:spPr/>
      <dgm:t>
        <a:bodyPr/>
        <a:lstStyle/>
        <a:p>
          <a:endParaRPr lang="en-US" sz="1800" dirty="0"/>
        </a:p>
      </dgm:t>
    </dgm:pt>
    <dgm:pt modelId="{1A3CDC01-30AE-4832-9C48-98313F691348}" type="pres">
      <dgm:prSet presAssocID="{F7976D7A-2809-48FB-8B30-D4327466DB42}" presName="root" presStyleCnt="0">
        <dgm:presLayoutVars>
          <dgm:dir/>
          <dgm:resizeHandles val="exact"/>
        </dgm:presLayoutVars>
      </dgm:prSet>
      <dgm:spPr/>
    </dgm:pt>
    <dgm:pt modelId="{3F09D34D-FF98-4A4E-B93A-ABEE687DB72B}" type="pres">
      <dgm:prSet presAssocID="{B69A6FF2-2EC5-44F5-B40A-7DDD8EFE880F}" presName="compNode" presStyleCnt="0"/>
      <dgm:spPr/>
    </dgm:pt>
    <dgm:pt modelId="{947A7832-E287-4BB2-BF3D-E2138C1BD31B}" type="pres">
      <dgm:prSet presAssocID="{B69A6FF2-2EC5-44F5-B40A-7DDD8EFE880F}" presName="iconBgRect" presStyleLbl="bgShp" presStyleIdx="0" presStyleCnt="3"/>
      <dgm:spPr>
        <a:prstGeom prst="rect">
          <a:avLst/>
        </a:prstGeom>
        <a:noFill/>
        <a:ln w="38100" cap="sq" cmpd="dbl">
          <a:solidFill>
            <a:schemeClr val="bg1">
              <a:lumMod val="85000"/>
            </a:schemeClr>
          </a:solidFill>
          <a:prstDash val="solid"/>
          <a:miter lim="800000"/>
        </a:ln>
      </dgm:spPr>
    </dgm:pt>
    <dgm:pt modelId="{BD2C4319-3927-4470-B6C7-EC9EA51730CC}" type="pres">
      <dgm:prSet presAssocID="{B69A6FF2-2EC5-44F5-B40A-7DDD8EFE880F}" presName="iconRect" presStyleLbl="node1" presStyleIdx="0" presStyleCnt="3" custScaleX="82645" custScaleY="82645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8C2707D4-F1F3-4167-9226-FB53424CCA6B}" type="pres">
      <dgm:prSet presAssocID="{B69A6FF2-2EC5-44F5-B40A-7DDD8EFE880F}" presName="spaceRect" presStyleCnt="0"/>
      <dgm:spPr/>
    </dgm:pt>
    <dgm:pt modelId="{938318ED-A8DC-4625-B2A0-61B9F23F5371}" type="pres">
      <dgm:prSet presAssocID="{B69A6FF2-2EC5-44F5-B40A-7DDD8EFE880F}" presName="textRect" presStyleLbl="revTx" presStyleIdx="0" presStyleCnt="3">
        <dgm:presLayoutVars>
          <dgm:chMax val="1"/>
          <dgm:chPref val="1"/>
        </dgm:presLayoutVars>
      </dgm:prSet>
      <dgm:spPr/>
    </dgm:pt>
    <dgm:pt modelId="{9846F967-68C6-467B-BC10-08233CB4E158}" type="pres">
      <dgm:prSet presAssocID="{82683247-3086-4449-8468-0775FB46F868}" presName="sibTrans" presStyleCnt="0"/>
      <dgm:spPr/>
    </dgm:pt>
    <dgm:pt modelId="{FBAD8928-21BE-4139-AF3B-EA397F1CDFF3}" type="pres">
      <dgm:prSet presAssocID="{EBA08FD7-6D70-4ED2-9086-DF3F7395DBB2}" presName="compNode" presStyleCnt="0"/>
      <dgm:spPr/>
    </dgm:pt>
    <dgm:pt modelId="{53F72FCB-6AA3-4E0E-A823-3FE9F4CBEABA}" type="pres">
      <dgm:prSet presAssocID="{EBA08FD7-6D70-4ED2-9086-DF3F7395DBB2}" presName="iconBgRect" presStyleLbl="bgShp" presStyleIdx="1" presStyleCnt="3"/>
      <dgm:spPr>
        <a:prstGeom prst="rect">
          <a:avLst/>
        </a:prstGeom>
        <a:noFill/>
        <a:ln w="38100" cap="sq" cmpd="dbl">
          <a:solidFill>
            <a:schemeClr val="bg1">
              <a:lumMod val="85000"/>
            </a:schemeClr>
          </a:solidFill>
          <a:prstDash val="solid"/>
          <a:miter lim="800000"/>
        </a:ln>
      </dgm:spPr>
    </dgm:pt>
    <dgm:pt modelId="{4672900B-AC6E-422C-A126-378B1304BC3E}" type="pres">
      <dgm:prSet presAssocID="{EBA08FD7-6D70-4ED2-9086-DF3F7395DBB2}" presName="iconRect" presStyleLbl="node1" presStyleIdx="1" presStyleCnt="3" custScaleX="62093" custScaleY="6209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btitles"/>
        </a:ext>
      </dgm:extLst>
    </dgm:pt>
    <dgm:pt modelId="{295F5F01-3FA2-49F0-9E80-6275955ED233}" type="pres">
      <dgm:prSet presAssocID="{EBA08FD7-6D70-4ED2-9086-DF3F7395DBB2}" presName="spaceRect" presStyleCnt="0"/>
      <dgm:spPr/>
    </dgm:pt>
    <dgm:pt modelId="{6F078B0F-FBF4-44B2-919A-DF339348E925}" type="pres">
      <dgm:prSet presAssocID="{EBA08FD7-6D70-4ED2-9086-DF3F7395DBB2}" presName="textRect" presStyleLbl="revTx" presStyleIdx="1" presStyleCnt="3">
        <dgm:presLayoutVars>
          <dgm:chMax val="1"/>
          <dgm:chPref val="1"/>
        </dgm:presLayoutVars>
      </dgm:prSet>
      <dgm:spPr/>
    </dgm:pt>
    <dgm:pt modelId="{03CB2B14-2424-4CDC-9177-F0573CAAEA33}" type="pres">
      <dgm:prSet presAssocID="{058F8BC5-6BF3-4F23-B8DD-99494990AEA0}" presName="sibTrans" presStyleCnt="0"/>
      <dgm:spPr/>
    </dgm:pt>
    <dgm:pt modelId="{CF5E04E5-BBF7-4EF3-996E-740FDF8EBEF8}" type="pres">
      <dgm:prSet presAssocID="{519A2F5E-7A54-4A12-912E-622381766FB9}" presName="compNode" presStyleCnt="0"/>
      <dgm:spPr/>
    </dgm:pt>
    <dgm:pt modelId="{9E62A0D6-B14C-4DDA-93A7-C126A9F0493E}" type="pres">
      <dgm:prSet presAssocID="{519A2F5E-7A54-4A12-912E-622381766FB9}" presName="iconBgRect" presStyleLbl="bgShp" presStyleIdx="2" presStyleCnt="3"/>
      <dgm:spPr>
        <a:prstGeom prst="rect">
          <a:avLst/>
        </a:prstGeom>
        <a:noFill/>
        <a:ln w="38100" cap="sq" cmpd="dbl">
          <a:solidFill>
            <a:schemeClr val="bg1">
              <a:lumMod val="85000"/>
            </a:schemeClr>
          </a:solidFill>
          <a:prstDash val="solid"/>
          <a:miter lim="800000"/>
        </a:ln>
      </dgm:spPr>
    </dgm:pt>
    <dgm:pt modelId="{8F2E6284-B8BC-43C6-95AA-3AFE5F609E61}" type="pres">
      <dgm:prSet presAssocID="{519A2F5E-7A54-4A12-912E-622381766FB9}" presName="iconRect" presStyleLbl="node1" presStyleIdx="2" presStyleCnt="3" custScaleX="62093" custScaleY="6209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1A0235EE-26C1-4351-8F65-05915EF06563}" type="pres">
      <dgm:prSet presAssocID="{519A2F5E-7A54-4A12-912E-622381766FB9}" presName="spaceRect" presStyleCnt="0"/>
      <dgm:spPr/>
    </dgm:pt>
    <dgm:pt modelId="{0B44EB06-428C-47D6-9E7E-3AE86537DE68}" type="pres">
      <dgm:prSet presAssocID="{519A2F5E-7A54-4A12-912E-622381766FB9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8A31605-05B7-4894-BFFB-4948D01F6A15}" srcId="{F7976D7A-2809-48FB-8B30-D4327466DB42}" destId="{B69A6FF2-2EC5-44F5-B40A-7DDD8EFE880F}" srcOrd="0" destOrd="0" parTransId="{BE6B6F1B-33A1-4839-8A68-BE65EC67356C}" sibTransId="{82683247-3086-4449-8468-0775FB46F868}"/>
    <dgm:cxn modelId="{FC0BE414-54A3-4B87-B123-F7B9C88100BE}" type="presOf" srcId="{F7976D7A-2809-48FB-8B30-D4327466DB42}" destId="{1A3CDC01-30AE-4832-9C48-98313F691348}" srcOrd="0" destOrd="0" presId="urn:microsoft.com/office/officeart/2018/5/layout/IconCircleLabelList"/>
    <dgm:cxn modelId="{1F0B8A26-A84F-4C17-ABED-DEF24807F72A}" type="presOf" srcId="{519A2F5E-7A54-4A12-912E-622381766FB9}" destId="{0B44EB06-428C-47D6-9E7E-3AE86537DE68}" srcOrd="0" destOrd="0" presId="urn:microsoft.com/office/officeart/2018/5/layout/IconCircleLabelList"/>
    <dgm:cxn modelId="{5124663F-B921-4BDB-A306-9E110BDD5C6D}" type="presOf" srcId="{EBA08FD7-6D70-4ED2-9086-DF3F7395DBB2}" destId="{6F078B0F-FBF4-44B2-919A-DF339348E925}" srcOrd="0" destOrd="0" presId="urn:microsoft.com/office/officeart/2018/5/layout/IconCircleLabelList"/>
    <dgm:cxn modelId="{3BCEAA92-FD9F-4AE1-931C-2961282FA4D8}" srcId="{F7976D7A-2809-48FB-8B30-D4327466DB42}" destId="{EBA08FD7-6D70-4ED2-9086-DF3F7395DBB2}" srcOrd="1" destOrd="0" parTransId="{CA1F5978-939D-4608-A50C-55B3BAAF24F2}" sibTransId="{058F8BC5-6BF3-4F23-B8DD-99494990AEA0}"/>
    <dgm:cxn modelId="{B8FDB49E-6F8F-467D-B518-087ED1BE2F00}" srcId="{F7976D7A-2809-48FB-8B30-D4327466DB42}" destId="{519A2F5E-7A54-4A12-912E-622381766FB9}" srcOrd="2" destOrd="0" parTransId="{307374A4-4A17-43D5-8DB9-7C2D43E05F7C}" sibTransId="{32665A1C-99BB-4A14-AF4D-61EF87EF615D}"/>
    <dgm:cxn modelId="{12B151C3-7338-41AF-9F34-2672B5FF23E5}" type="presOf" srcId="{B69A6FF2-2EC5-44F5-B40A-7DDD8EFE880F}" destId="{938318ED-A8DC-4625-B2A0-61B9F23F5371}" srcOrd="0" destOrd="0" presId="urn:microsoft.com/office/officeart/2018/5/layout/IconCircleLabelList"/>
    <dgm:cxn modelId="{29D7E74B-2B39-43D7-913B-896D8E842B58}" type="presParOf" srcId="{1A3CDC01-30AE-4832-9C48-98313F691348}" destId="{3F09D34D-FF98-4A4E-B93A-ABEE687DB72B}" srcOrd="0" destOrd="0" presId="urn:microsoft.com/office/officeart/2018/5/layout/IconCircleLabelList"/>
    <dgm:cxn modelId="{E3B8528E-1650-4087-9D82-B65D2D14C33E}" type="presParOf" srcId="{3F09D34D-FF98-4A4E-B93A-ABEE687DB72B}" destId="{947A7832-E287-4BB2-BF3D-E2138C1BD31B}" srcOrd="0" destOrd="0" presId="urn:microsoft.com/office/officeart/2018/5/layout/IconCircleLabelList"/>
    <dgm:cxn modelId="{8B49BB8A-E51B-4AB0-BB33-164BCA0D9AA4}" type="presParOf" srcId="{3F09D34D-FF98-4A4E-B93A-ABEE687DB72B}" destId="{BD2C4319-3927-4470-B6C7-EC9EA51730CC}" srcOrd="1" destOrd="0" presId="urn:microsoft.com/office/officeart/2018/5/layout/IconCircleLabelList"/>
    <dgm:cxn modelId="{5AB1372A-2DD4-4FF8-A0E3-4EEFC0339E57}" type="presParOf" srcId="{3F09D34D-FF98-4A4E-B93A-ABEE687DB72B}" destId="{8C2707D4-F1F3-4167-9226-FB53424CCA6B}" srcOrd="2" destOrd="0" presId="urn:microsoft.com/office/officeart/2018/5/layout/IconCircleLabelList"/>
    <dgm:cxn modelId="{628186D4-BF3B-4189-96A5-CF1A2255D057}" type="presParOf" srcId="{3F09D34D-FF98-4A4E-B93A-ABEE687DB72B}" destId="{938318ED-A8DC-4625-B2A0-61B9F23F5371}" srcOrd="3" destOrd="0" presId="urn:microsoft.com/office/officeart/2018/5/layout/IconCircleLabelList"/>
    <dgm:cxn modelId="{4E4F588E-F8DC-46FD-9426-D4583B9C454C}" type="presParOf" srcId="{1A3CDC01-30AE-4832-9C48-98313F691348}" destId="{9846F967-68C6-467B-BC10-08233CB4E158}" srcOrd="1" destOrd="0" presId="urn:microsoft.com/office/officeart/2018/5/layout/IconCircleLabelList"/>
    <dgm:cxn modelId="{3BCD3C55-A083-47AB-A0A9-DD138F6F0BEB}" type="presParOf" srcId="{1A3CDC01-30AE-4832-9C48-98313F691348}" destId="{FBAD8928-21BE-4139-AF3B-EA397F1CDFF3}" srcOrd="2" destOrd="0" presId="urn:microsoft.com/office/officeart/2018/5/layout/IconCircleLabelList"/>
    <dgm:cxn modelId="{E9303969-1167-40B6-935E-23E3F7CCDAC3}" type="presParOf" srcId="{FBAD8928-21BE-4139-AF3B-EA397F1CDFF3}" destId="{53F72FCB-6AA3-4E0E-A823-3FE9F4CBEABA}" srcOrd="0" destOrd="0" presId="urn:microsoft.com/office/officeart/2018/5/layout/IconCircleLabelList"/>
    <dgm:cxn modelId="{1C8175D0-4710-4ECC-8A26-CC46253FDE52}" type="presParOf" srcId="{FBAD8928-21BE-4139-AF3B-EA397F1CDFF3}" destId="{4672900B-AC6E-422C-A126-378B1304BC3E}" srcOrd="1" destOrd="0" presId="urn:microsoft.com/office/officeart/2018/5/layout/IconCircleLabelList"/>
    <dgm:cxn modelId="{C1423CB1-37BD-47AF-B3DD-08E56F49F8A9}" type="presParOf" srcId="{FBAD8928-21BE-4139-AF3B-EA397F1CDFF3}" destId="{295F5F01-3FA2-49F0-9E80-6275955ED233}" srcOrd="2" destOrd="0" presId="urn:microsoft.com/office/officeart/2018/5/layout/IconCircleLabelList"/>
    <dgm:cxn modelId="{FC0158E8-F91E-49CF-8370-15AFDB025917}" type="presParOf" srcId="{FBAD8928-21BE-4139-AF3B-EA397F1CDFF3}" destId="{6F078B0F-FBF4-44B2-919A-DF339348E925}" srcOrd="3" destOrd="0" presId="urn:microsoft.com/office/officeart/2018/5/layout/IconCircleLabelList"/>
    <dgm:cxn modelId="{2C11A687-02B8-44E0-9369-848091211084}" type="presParOf" srcId="{1A3CDC01-30AE-4832-9C48-98313F691348}" destId="{03CB2B14-2424-4CDC-9177-F0573CAAEA33}" srcOrd="3" destOrd="0" presId="urn:microsoft.com/office/officeart/2018/5/layout/IconCircleLabelList"/>
    <dgm:cxn modelId="{370E3650-D779-4937-A619-264358D67D68}" type="presParOf" srcId="{1A3CDC01-30AE-4832-9C48-98313F691348}" destId="{CF5E04E5-BBF7-4EF3-996E-740FDF8EBEF8}" srcOrd="4" destOrd="0" presId="urn:microsoft.com/office/officeart/2018/5/layout/IconCircleLabelList"/>
    <dgm:cxn modelId="{8FA4E4ED-C0A8-4D68-90CA-2982B1EBDC3E}" type="presParOf" srcId="{CF5E04E5-BBF7-4EF3-996E-740FDF8EBEF8}" destId="{9E62A0D6-B14C-4DDA-93A7-C126A9F0493E}" srcOrd="0" destOrd="0" presId="urn:microsoft.com/office/officeart/2018/5/layout/IconCircleLabelList"/>
    <dgm:cxn modelId="{45E500EB-CA7A-4294-9C68-75FD71E7C0F0}" type="presParOf" srcId="{CF5E04E5-BBF7-4EF3-996E-740FDF8EBEF8}" destId="{8F2E6284-B8BC-43C6-95AA-3AFE5F609E61}" srcOrd="1" destOrd="0" presId="urn:microsoft.com/office/officeart/2018/5/layout/IconCircleLabelList"/>
    <dgm:cxn modelId="{BCCBD46D-4F34-44A6-AF40-50CB137D11A5}" type="presParOf" srcId="{CF5E04E5-BBF7-4EF3-996E-740FDF8EBEF8}" destId="{1A0235EE-26C1-4351-8F65-05915EF06563}" srcOrd="2" destOrd="0" presId="urn:microsoft.com/office/officeart/2018/5/layout/IconCircleLabelList"/>
    <dgm:cxn modelId="{9B3CAD25-4730-4079-976D-C8AF67FFCD25}" type="presParOf" srcId="{CF5E04E5-BBF7-4EF3-996E-740FDF8EBEF8}" destId="{0B44EB06-428C-47D6-9E7E-3AE86537DE6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EBC1820-0E7C-4CC8-AF32-90D056649DD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FB4A9FD8-F785-44C2-9FDE-4644D2939FC9}">
      <dgm:prSet/>
      <dgm:spPr/>
      <dgm:t>
        <a:bodyPr/>
        <a:lstStyle/>
        <a:p>
          <a:r>
            <a:rPr lang="en-ZA" dirty="0">
              <a:solidFill>
                <a:schemeClr val="tx1"/>
              </a:solidFill>
            </a:rPr>
            <a:t>What do you believe to be true about your subject?</a:t>
          </a:r>
          <a:endParaRPr lang="en-US" dirty="0">
            <a:solidFill>
              <a:schemeClr val="tx1"/>
            </a:solidFill>
          </a:endParaRPr>
        </a:p>
      </dgm:t>
    </dgm:pt>
    <dgm:pt modelId="{3811FAB2-DEC4-40CD-B436-1EA2FF424EC6}" type="parTrans" cxnId="{0BFF8536-7CDC-402B-BB87-1C975AE3F3C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FEBF54AD-35F6-4AEC-B3E6-42CEA4068404}" type="sibTrans" cxnId="{0BFF8536-7CDC-402B-BB87-1C975AE3F3C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58DB0DD-496D-48FB-8B5A-ACAA73AC9B72}">
      <dgm:prSet/>
      <dgm:spPr/>
      <dgm:t>
        <a:bodyPr/>
        <a:lstStyle/>
        <a:p>
          <a:r>
            <a:rPr lang="en-ZA" dirty="0">
              <a:solidFill>
                <a:schemeClr val="tx1"/>
              </a:solidFill>
            </a:rPr>
            <a:t>What are you going to try to convince your audience of?</a:t>
          </a:r>
          <a:endParaRPr lang="en-US" dirty="0">
            <a:solidFill>
              <a:schemeClr val="tx1"/>
            </a:solidFill>
          </a:endParaRPr>
        </a:p>
      </dgm:t>
    </dgm:pt>
    <dgm:pt modelId="{9A45E2A2-9212-4296-A561-44FEB6723FA9}" type="parTrans" cxnId="{FA3688ED-5322-4AB2-8ECC-1874D8B5353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22C41B1D-4A52-4229-ADBC-7E4C5E5C3B73}" type="sibTrans" cxnId="{FA3688ED-5322-4AB2-8ECC-1874D8B5353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2B988CA-B890-45A0-A09D-F938A17DC46E}" type="pres">
      <dgm:prSet presAssocID="{FEBC1820-0E7C-4CC8-AF32-90D056649DDF}" presName="root" presStyleCnt="0">
        <dgm:presLayoutVars>
          <dgm:dir/>
          <dgm:resizeHandles val="exact"/>
        </dgm:presLayoutVars>
      </dgm:prSet>
      <dgm:spPr/>
    </dgm:pt>
    <dgm:pt modelId="{D13F0E0E-FE7F-47BA-904E-1B6FD1466123}" type="pres">
      <dgm:prSet presAssocID="{FB4A9FD8-F785-44C2-9FDE-4644D2939FC9}" presName="compNode" presStyleCnt="0"/>
      <dgm:spPr/>
    </dgm:pt>
    <dgm:pt modelId="{55211292-5724-4CF3-9B68-C9C37D007AE6}" type="pres">
      <dgm:prSet presAssocID="{FB4A9FD8-F785-44C2-9FDE-4644D2939FC9}" presName="bgRect" presStyleLbl="bgShp" presStyleIdx="0" presStyleCnt="2"/>
      <dgm:spPr>
        <a:xfrm>
          <a:off x="0" y="849991"/>
          <a:ext cx="5906181" cy="1569215"/>
        </a:xfrm>
        <a:prstGeom prst="rect">
          <a:avLst/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gm:spPr>
    </dgm:pt>
    <dgm:pt modelId="{863410B7-CA0F-43F4-960E-9DA7059AF511}" type="pres">
      <dgm:prSet presAssocID="{FB4A9FD8-F785-44C2-9FDE-4644D2939FC9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croscope"/>
        </a:ext>
      </dgm:extLst>
    </dgm:pt>
    <dgm:pt modelId="{D9898D1A-E064-4261-B88A-4EB8AC0EA74E}" type="pres">
      <dgm:prSet presAssocID="{FB4A9FD8-F785-44C2-9FDE-4644D2939FC9}" presName="spaceRect" presStyleCnt="0"/>
      <dgm:spPr/>
    </dgm:pt>
    <dgm:pt modelId="{9B72B821-D3EB-46EE-BCA0-DA5A1D91AF84}" type="pres">
      <dgm:prSet presAssocID="{FB4A9FD8-F785-44C2-9FDE-4644D2939FC9}" presName="parTx" presStyleLbl="revTx" presStyleIdx="0" presStyleCnt="2">
        <dgm:presLayoutVars>
          <dgm:chMax val="0"/>
          <dgm:chPref val="0"/>
        </dgm:presLayoutVars>
      </dgm:prSet>
      <dgm:spPr/>
    </dgm:pt>
    <dgm:pt modelId="{025FFD97-9CE9-4F1F-BFB2-1B08A76669C0}" type="pres">
      <dgm:prSet presAssocID="{FEBF54AD-35F6-4AEC-B3E6-42CEA4068404}" presName="sibTrans" presStyleCnt="0"/>
      <dgm:spPr/>
    </dgm:pt>
    <dgm:pt modelId="{E0BD8FEF-3692-47A7-9253-82960931F6B7}" type="pres">
      <dgm:prSet presAssocID="{658DB0DD-496D-48FB-8B5A-ACAA73AC9B72}" presName="compNode" presStyleCnt="0"/>
      <dgm:spPr/>
    </dgm:pt>
    <dgm:pt modelId="{5EDC32A8-8A30-43AA-B28C-4DE1051927E9}" type="pres">
      <dgm:prSet presAssocID="{658DB0DD-496D-48FB-8B5A-ACAA73AC9B72}" presName="bgRect" presStyleLbl="bgShp" presStyleIdx="1" presStyleCnt="2"/>
      <dgm:spPr>
        <a:xfrm>
          <a:off x="0" y="2811510"/>
          <a:ext cx="5906181" cy="1569215"/>
        </a:xfrm>
        <a:prstGeom prst="rect">
          <a:avLst/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gm:spPr>
    </dgm:pt>
    <dgm:pt modelId="{6AC72B6A-45B7-4ABB-9EFD-F5AC17DE9608}" type="pres">
      <dgm:prSet presAssocID="{658DB0DD-496D-48FB-8B5A-ACAA73AC9B72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fused person"/>
        </a:ext>
      </dgm:extLst>
    </dgm:pt>
    <dgm:pt modelId="{C3CD3599-88DE-4DEB-81BF-520379977D7B}" type="pres">
      <dgm:prSet presAssocID="{658DB0DD-496D-48FB-8B5A-ACAA73AC9B72}" presName="spaceRect" presStyleCnt="0"/>
      <dgm:spPr/>
    </dgm:pt>
    <dgm:pt modelId="{E7286CCF-EBB1-4A29-B240-4BC3DA177E84}" type="pres">
      <dgm:prSet presAssocID="{658DB0DD-496D-48FB-8B5A-ACAA73AC9B72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0BFF8536-7CDC-402B-BB87-1C975AE3F3C5}" srcId="{FEBC1820-0E7C-4CC8-AF32-90D056649DDF}" destId="{FB4A9FD8-F785-44C2-9FDE-4644D2939FC9}" srcOrd="0" destOrd="0" parTransId="{3811FAB2-DEC4-40CD-B436-1EA2FF424EC6}" sibTransId="{FEBF54AD-35F6-4AEC-B3E6-42CEA4068404}"/>
    <dgm:cxn modelId="{940E105F-883F-44D4-9F56-0B7FE14915E9}" type="presOf" srcId="{658DB0DD-496D-48FB-8B5A-ACAA73AC9B72}" destId="{E7286CCF-EBB1-4A29-B240-4BC3DA177E84}" srcOrd="0" destOrd="0" presId="urn:microsoft.com/office/officeart/2018/2/layout/IconVerticalSolidList"/>
    <dgm:cxn modelId="{61977E78-748F-4B5D-8121-664EFC829AE6}" type="presOf" srcId="{FB4A9FD8-F785-44C2-9FDE-4644D2939FC9}" destId="{9B72B821-D3EB-46EE-BCA0-DA5A1D91AF84}" srcOrd="0" destOrd="0" presId="urn:microsoft.com/office/officeart/2018/2/layout/IconVerticalSolidList"/>
    <dgm:cxn modelId="{FA3688ED-5322-4AB2-8ECC-1874D8B53532}" srcId="{FEBC1820-0E7C-4CC8-AF32-90D056649DDF}" destId="{658DB0DD-496D-48FB-8B5A-ACAA73AC9B72}" srcOrd="1" destOrd="0" parTransId="{9A45E2A2-9212-4296-A561-44FEB6723FA9}" sibTransId="{22C41B1D-4A52-4229-ADBC-7E4C5E5C3B73}"/>
    <dgm:cxn modelId="{1ABD34FB-5C70-4EF9-A5D8-322B9B4207E4}" type="presOf" srcId="{FEBC1820-0E7C-4CC8-AF32-90D056649DDF}" destId="{62B988CA-B890-45A0-A09D-F938A17DC46E}" srcOrd="0" destOrd="0" presId="urn:microsoft.com/office/officeart/2018/2/layout/IconVerticalSolidList"/>
    <dgm:cxn modelId="{0AB8BE59-62C3-4D52-852D-3357A42DC1CB}" type="presParOf" srcId="{62B988CA-B890-45A0-A09D-F938A17DC46E}" destId="{D13F0E0E-FE7F-47BA-904E-1B6FD1466123}" srcOrd="0" destOrd="0" presId="urn:microsoft.com/office/officeart/2018/2/layout/IconVerticalSolidList"/>
    <dgm:cxn modelId="{40248949-64A5-44F1-9329-14F317069236}" type="presParOf" srcId="{D13F0E0E-FE7F-47BA-904E-1B6FD1466123}" destId="{55211292-5724-4CF3-9B68-C9C37D007AE6}" srcOrd="0" destOrd="0" presId="urn:microsoft.com/office/officeart/2018/2/layout/IconVerticalSolidList"/>
    <dgm:cxn modelId="{C7EA334F-CBDA-4D2C-9DA9-FD467FB1B932}" type="presParOf" srcId="{D13F0E0E-FE7F-47BA-904E-1B6FD1466123}" destId="{863410B7-CA0F-43F4-960E-9DA7059AF511}" srcOrd="1" destOrd="0" presId="urn:microsoft.com/office/officeart/2018/2/layout/IconVerticalSolidList"/>
    <dgm:cxn modelId="{926CA147-421B-4FCE-94A0-03F7BC3DCFE1}" type="presParOf" srcId="{D13F0E0E-FE7F-47BA-904E-1B6FD1466123}" destId="{D9898D1A-E064-4261-B88A-4EB8AC0EA74E}" srcOrd="2" destOrd="0" presId="urn:microsoft.com/office/officeart/2018/2/layout/IconVerticalSolidList"/>
    <dgm:cxn modelId="{00D14914-C13B-4223-9651-F5BE3FB276F6}" type="presParOf" srcId="{D13F0E0E-FE7F-47BA-904E-1B6FD1466123}" destId="{9B72B821-D3EB-46EE-BCA0-DA5A1D91AF84}" srcOrd="3" destOrd="0" presId="urn:microsoft.com/office/officeart/2018/2/layout/IconVerticalSolidList"/>
    <dgm:cxn modelId="{920DD7CD-897E-4B37-BD43-A1B2E58CE2CB}" type="presParOf" srcId="{62B988CA-B890-45A0-A09D-F938A17DC46E}" destId="{025FFD97-9CE9-4F1F-BFB2-1B08A76669C0}" srcOrd="1" destOrd="0" presId="urn:microsoft.com/office/officeart/2018/2/layout/IconVerticalSolidList"/>
    <dgm:cxn modelId="{77849E9C-8FA9-46BD-AF4D-35721A917D7D}" type="presParOf" srcId="{62B988CA-B890-45A0-A09D-F938A17DC46E}" destId="{E0BD8FEF-3692-47A7-9253-82960931F6B7}" srcOrd="2" destOrd="0" presId="urn:microsoft.com/office/officeart/2018/2/layout/IconVerticalSolidList"/>
    <dgm:cxn modelId="{E81A4F51-8CB5-43FA-916F-E102953BCAC4}" type="presParOf" srcId="{E0BD8FEF-3692-47A7-9253-82960931F6B7}" destId="{5EDC32A8-8A30-43AA-B28C-4DE1051927E9}" srcOrd="0" destOrd="0" presId="urn:microsoft.com/office/officeart/2018/2/layout/IconVerticalSolidList"/>
    <dgm:cxn modelId="{AD227CB4-5B9B-4BE2-BA14-9989AF96D370}" type="presParOf" srcId="{E0BD8FEF-3692-47A7-9253-82960931F6B7}" destId="{6AC72B6A-45B7-4ABB-9EFD-F5AC17DE9608}" srcOrd="1" destOrd="0" presId="urn:microsoft.com/office/officeart/2018/2/layout/IconVerticalSolidList"/>
    <dgm:cxn modelId="{4E154464-E1AA-488E-BD2F-70AF214AC0E4}" type="presParOf" srcId="{E0BD8FEF-3692-47A7-9253-82960931F6B7}" destId="{C3CD3599-88DE-4DEB-81BF-520379977D7B}" srcOrd="2" destOrd="0" presId="urn:microsoft.com/office/officeart/2018/2/layout/IconVerticalSolidList"/>
    <dgm:cxn modelId="{A4329523-DF54-4571-9B6A-0350FE851B90}" type="presParOf" srcId="{E0BD8FEF-3692-47A7-9253-82960931F6B7}" destId="{E7286CCF-EBB1-4A29-B240-4BC3DA177E8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4EA3051-5518-4A68-9136-046CAA7BA59D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8E90AE3-4EFE-423C-815C-68AB5448380C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800" cap="none" baseline="0" dirty="0"/>
            <a:t>Cat</a:t>
          </a:r>
        </a:p>
      </dgm:t>
    </dgm:pt>
    <dgm:pt modelId="{41D92FFC-2A03-43B5-AD1E-1CCAB508BEDB}" type="parTrans" cxnId="{323BDA44-20D3-459D-ADA7-2B127C61C413}">
      <dgm:prSet/>
      <dgm:spPr/>
      <dgm:t>
        <a:bodyPr/>
        <a:lstStyle/>
        <a:p>
          <a:endParaRPr lang="en-US" sz="1800" cap="none" baseline="0"/>
        </a:p>
      </dgm:t>
    </dgm:pt>
    <dgm:pt modelId="{5EED4C3B-3262-4298-8922-070C75285238}" type="sibTrans" cxnId="{323BDA44-20D3-459D-ADA7-2B127C61C413}">
      <dgm:prSet/>
      <dgm:spPr/>
      <dgm:t>
        <a:bodyPr/>
        <a:lstStyle/>
        <a:p>
          <a:endParaRPr lang="en-US" sz="1800" cap="none" baseline="0"/>
        </a:p>
      </dgm:t>
    </dgm:pt>
    <dgm:pt modelId="{C6F41633-0FF0-486A-B30E-1ED0E1D05A80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800" cap="none" baseline="0" dirty="0"/>
            <a:t>Dog</a:t>
          </a:r>
        </a:p>
      </dgm:t>
    </dgm:pt>
    <dgm:pt modelId="{8CFF2197-1A2B-4DB8-BB31-03AF3BE2A35D}" type="parTrans" cxnId="{6DD35841-89A1-4549-85C7-92BF0106B3BF}">
      <dgm:prSet/>
      <dgm:spPr/>
      <dgm:t>
        <a:bodyPr/>
        <a:lstStyle/>
        <a:p>
          <a:endParaRPr lang="en-US" sz="1800" cap="none" baseline="0"/>
        </a:p>
      </dgm:t>
    </dgm:pt>
    <dgm:pt modelId="{5BC5CE78-D653-4B24-A128-6A4D23EB6487}" type="sibTrans" cxnId="{6DD35841-89A1-4549-85C7-92BF0106B3BF}">
      <dgm:prSet/>
      <dgm:spPr/>
      <dgm:t>
        <a:bodyPr/>
        <a:lstStyle/>
        <a:p>
          <a:endParaRPr lang="en-US" sz="1800" cap="none" baseline="0"/>
        </a:p>
      </dgm:t>
    </dgm:pt>
    <dgm:pt modelId="{B71CA56F-3FE0-4E91-A288-148D1A219531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800" cap="none" baseline="0" dirty="0"/>
            <a:t>Mouse</a:t>
          </a:r>
        </a:p>
      </dgm:t>
    </dgm:pt>
    <dgm:pt modelId="{F2CF152A-3C10-4163-A2A0-FCFEDA46A576}" type="parTrans" cxnId="{93986B1C-4F60-4F52-8B62-DB7BDCD7F3BA}">
      <dgm:prSet/>
      <dgm:spPr/>
      <dgm:t>
        <a:bodyPr/>
        <a:lstStyle/>
        <a:p>
          <a:endParaRPr lang="en-US" sz="1800" cap="none" baseline="0"/>
        </a:p>
      </dgm:t>
    </dgm:pt>
    <dgm:pt modelId="{3551302F-D8DD-4233-8F96-BB798392283B}" type="sibTrans" cxnId="{93986B1C-4F60-4F52-8B62-DB7BDCD7F3BA}">
      <dgm:prSet/>
      <dgm:spPr/>
      <dgm:t>
        <a:bodyPr/>
        <a:lstStyle/>
        <a:p>
          <a:endParaRPr lang="en-US" sz="1800" cap="none" baseline="0"/>
        </a:p>
      </dgm:t>
    </dgm:pt>
    <dgm:pt modelId="{40445AAF-79D1-46B9-8D2F-1FE4E740F550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800" cap="none" baseline="0" dirty="0"/>
            <a:t>Gorilla</a:t>
          </a:r>
        </a:p>
      </dgm:t>
    </dgm:pt>
    <dgm:pt modelId="{F4ED57A5-1437-4DDA-B79A-D8002E297C07}" type="parTrans" cxnId="{A804C30D-F5A2-425F-A93C-8ECFDAC90404}">
      <dgm:prSet/>
      <dgm:spPr/>
      <dgm:t>
        <a:bodyPr/>
        <a:lstStyle/>
        <a:p>
          <a:endParaRPr lang="en-US" sz="1800" cap="none" baseline="0"/>
        </a:p>
      </dgm:t>
    </dgm:pt>
    <dgm:pt modelId="{54582B31-660E-455B-967C-39B58B2EE975}" type="sibTrans" cxnId="{A804C30D-F5A2-425F-A93C-8ECFDAC90404}">
      <dgm:prSet/>
      <dgm:spPr/>
      <dgm:t>
        <a:bodyPr/>
        <a:lstStyle/>
        <a:p>
          <a:endParaRPr lang="en-US" sz="1800" cap="none" baseline="0"/>
        </a:p>
      </dgm:t>
    </dgm:pt>
    <dgm:pt modelId="{C2FDEC8C-E2B9-4774-8D9D-AED7D6C0D55B}" type="pres">
      <dgm:prSet presAssocID="{F4EA3051-5518-4A68-9136-046CAA7BA59D}" presName="root" presStyleCnt="0">
        <dgm:presLayoutVars>
          <dgm:dir/>
          <dgm:resizeHandles val="exact"/>
        </dgm:presLayoutVars>
      </dgm:prSet>
      <dgm:spPr/>
    </dgm:pt>
    <dgm:pt modelId="{D9AA7755-65D4-4A4F-B074-F7F866931976}" type="pres">
      <dgm:prSet presAssocID="{18E90AE3-4EFE-423C-815C-68AB5448380C}" presName="compNode" presStyleCnt="0"/>
      <dgm:spPr/>
    </dgm:pt>
    <dgm:pt modelId="{2FD584AC-334C-4D98-9E88-D4EE344FF90D}" type="pres">
      <dgm:prSet presAssocID="{18E90AE3-4EFE-423C-815C-68AB5448380C}" presName="iconBgRect" presStyleLbl="bgShp" presStyleIdx="0" presStyleCnt="4"/>
      <dgm:spPr>
        <a:xfrm>
          <a:off x="600792" y="596391"/>
          <a:ext cx="1449891" cy="1449891"/>
        </a:xfrm>
        <a:prstGeom prst="rect">
          <a:avLst/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gm:spPr>
    </dgm:pt>
    <dgm:pt modelId="{2E004ED0-9912-4313-AFA2-7904C1513343}" type="pres">
      <dgm:prSet presAssocID="{18E90AE3-4EFE-423C-815C-68AB5448380C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t"/>
        </a:ext>
      </dgm:extLst>
    </dgm:pt>
    <dgm:pt modelId="{C7850D4C-BD15-4810-8DA4-9F6899FBDB2F}" type="pres">
      <dgm:prSet presAssocID="{18E90AE3-4EFE-423C-815C-68AB5448380C}" presName="spaceRect" presStyleCnt="0"/>
      <dgm:spPr/>
    </dgm:pt>
    <dgm:pt modelId="{97947764-D5E2-4B83-8EAA-EA54408B4F84}" type="pres">
      <dgm:prSet presAssocID="{18E90AE3-4EFE-423C-815C-68AB5448380C}" presName="textRect" presStyleLbl="revTx" presStyleIdx="0" presStyleCnt="4">
        <dgm:presLayoutVars>
          <dgm:chMax val="1"/>
          <dgm:chPref val="1"/>
        </dgm:presLayoutVars>
      </dgm:prSet>
      <dgm:spPr/>
    </dgm:pt>
    <dgm:pt modelId="{2818E4B9-6416-4482-9782-ECF7FF702856}" type="pres">
      <dgm:prSet presAssocID="{5EED4C3B-3262-4298-8922-070C75285238}" presName="sibTrans" presStyleCnt="0"/>
      <dgm:spPr/>
    </dgm:pt>
    <dgm:pt modelId="{5D2065B8-BF24-455A-8EE1-5E67BE48B81B}" type="pres">
      <dgm:prSet presAssocID="{C6F41633-0FF0-486A-B30E-1ED0E1D05A80}" presName="compNode" presStyleCnt="0"/>
      <dgm:spPr/>
    </dgm:pt>
    <dgm:pt modelId="{D24D21FC-62C1-4CB3-8209-8661C3C79008}" type="pres">
      <dgm:prSet presAssocID="{C6F41633-0FF0-486A-B30E-1ED0E1D05A80}" presName="iconBgRect" presStyleLbl="bgShp" presStyleIdx="1" presStyleCnt="4"/>
      <dgm:spPr>
        <a:xfrm>
          <a:off x="3393616" y="596391"/>
          <a:ext cx="1449891" cy="1449891"/>
        </a:xfrm>
        <a:prstGeom prst="rect">
          <a:avLst/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gm:spPr>
    </dgm:pt>
    <dgm:pt modelId="{E1CCDF7A-EBE7-495D-AEE1-FE9FEEA33C81}" type="pres">
      <dgm:prSet presAssocID="{C6F41633-0FF0-486A-B30E-1ED0E1D05A80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g"/>
        </a:ext>
      </dgm:extLst>
    </dgm:pt>
    <dgm:pt modelId="{AFF203E1-34B6-48E2-B5D4-C37BA4CDBE3D}" type="pres">
      <dgm:prSet presAssocID="{C6F41633-0FF0-486A-B30E-1ED0E1D05A80}" presName="spaceRect" presStyleCnt="0"/>
      <dgm:spPr/>
    </dgm:pt>
    <dgm:pt modelId="{1B26A24F-F4FA-4000-B231-980697CE6BC5}" type="pres">
      <dgm:prSet presAssocID="{C6F41633-0FF0-486A-B30E-1ED0E1D05A80}" presName="textRect" presStyleLbl="revTx" presStyleIdx="1" presStyleCnt="4">
        <dgm:presLayoutVars>
          <dgm:chMax val="1"/>
          <dgm:chPref val="1"/>
        </dgm:presLayoutVars>
      </dgm:prSet>
      <dgm:spPr/>
    </dgm:pt>
    <dgm:pt modelId="{51C87337-A8F2-49D7-9000-D0F5AEC2A3E0}" type="pres">
      <dgm:prSet presAssocID="{5BC5CE78-D653-4B24-A128-6A4D23EB6487}" presName="sibTrans" presStyleCnt="0"/>
      <dgm:spPr/>
    </dgm:pt>
    <dgm:pt modelId="{8CE0322A-4FD6-41C9-8DFD-125E5558BCB9}" type="pres">
      <dgm:prSet presAssocID="{B71CA56F-3FE0-4E91-A288-148D1A219531}" presName="compNode" presStyleCnt="0"/>
      <dgm:spPr/>
    </dgm:pt>
    <dgm:pt modelId="{150E4B2C-C413-4BF2-BE44-61CABB4D422E}" type="pres">
      <dgm:prSet presAssocID="{B71CA56F-3FE0-4E91-A288-148D1A219531}" presName="iconBgRect" presStyleLbl="bgShp" presStyleIdx="2" presStyleCnt="4"/>
      <dgm:spPr>
        <a:xfrm>
          <a:off x="6186441" y="596391"/>
          <a:ext cx="1449891" cy="1449891"/>
        </a:xfrm>
        <a:prstGeom prst="rect">
          <a:avLst/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gm:spPr>
    </dgm:pt>
    <dgm:pt modelId="{338E22CF-4E7D-49DB-8D62-BFBE95644B7C}" type="pres">
      <dgm:prSet presAssocID="{B71CA56F-3FE0-4E91-A288-148D1A21953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t"/>
        </a:ext>
      </dgm:extLst>
    </dgm:pt>
    <dgm:pt modelId="{A4134F78-74E5-417C-9450-B5A5408E0982}" type="pres">
      <dgm:prSet presAssocID="{B71CA56F-3FE0-4E91-A288-148D1A219531}" presName="spaceRect" presStyleCnt="0"/>
      <dgm:spPr/>
    </dgm:pt>
    <dgm:pt modelId="{4E04CA18-7F92-4C8F-B31C-B8DC9BFFC00B}" type="pres">
      <dgm:prSet presAssocID="{B71CA56F-3FE0-4E91-A288-148D1A219531}" presName="textRect" presStyleLbl="revTx" presStyleIdx="2" presStyleCnt="4">
        <dgm:presLayoutVars>
          <dgm:chMax val="1"/>
          <dgm:chPref val="1"/>
        </dgm:presLayoutVars>
      </dgm:prSet>
      <dgm:spPr/>
    </dgm:pt>
    <dgm:pt modelId="{6A22E40D-3490-43F6-BFBB-88887609320F}" type="pres">
      <dgm:prSet presAssocID="{3551302F-D8DD-4233-8F96-BB798392283B}" presName="sibTrans" presStyleCnt="0"/>
      <dgm:spPr/>
    </dgm:pt>
    <dgm:pt modelId="{862E03AE-4DC1-45B4-ACA6-12DC9646DF09}" type="pres">
      <dgm:prSet presAssocID="{40445AAF-79D1-46B9-8D2F-1FE4E740F550}" presName="compNode" presStyleCnt="0"/>
      <dgm:spPr/>
    </dgm:pt>
    <dgm:pt modelId="{FB9B0F2E-A209-4355-A025-0CC7EDD3BBA7}" type="pres">
      <dgm:prSet presAssocID="{40445AAF-79D1-46B9-8D2F-1FE4E740F550}" presName="iconBgRect" presStyleLbl="bgShp" presStyleIdx="3" presStyleCnt="4"/>
      <dgm:spPr>
        <a:xfrm>
          <a:off x="8979265" y="596391"/>
          <a:ext cx="1449891" cy="1449891"/>
        </a:xfrm>
        <a:prstGeom prst="rect">
          <a:avLst/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gm:spPr>
    </dgm:pt>
    <dgm:pt modelId="{65ED3257-C9EC-49C5-B86D-6D93DABEBEEB}" type="pres">
      <dgm:prSet presAssocID="{40445AAF-79D1-46B9-8D2F-1FE4E740F550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orilla"/>
        </a:ext>
      </dgm:extLst>
    </dgm:pt>
    <dgm:pt modelId="{70DBFBC5-BFFA-4A86-92C2-38A37C3BA021}" type="pres">
      <dgm:prSet presAssocID="{40445AAF-79D1-46B9-8D2F-1FE4E740F550}" presName="spaceRect" presStyleCnt="0"/>
      <dgm:spPr/>
    </dgm:pt>
    <dgm:pt modelId="{164D16BE-1508-46AB-8E58-77F8E5A2FFCC}" type="pres">
      <dgm:prSet presAssocID="{40445AAF-79D1-46B9-8D2F-1FE4E740F550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A804C30D-F5A2-425F-A93C-8ECFDAC90404}" srcId="{F4EA3051-5518-4A68-9136-046CAA7BA59D}" destId="{40445AAF-79D1-46B9-8D2F-1FE4E740F550}" srcOrd="3" destOrd="0" parTransId="{F4ED57A5-1437-4DDA-B79A-D8002E297C07}" sibTransId="{54582B31-660E-455B-967C-39B58B2EE975}"/>
    <dgm:cxn modelId="{ED5CD013-ABA2-4128-B969-D31919360899}" type="presOf" srcId="{C6F41633-0FF0-486A-B30E-1ED0E1D05A80}" destId="{1B26A24F-F4FA-4000-B231-980697CE6BC5}" srcOrd="0" destOrd="0" presId="urn:microsoft.com/office/officeart/2018/5/layout/IconCircleLabelList"/>
    <dgm:cxn modelId="{93986B1C-4F60-4F52-8B62-DB7BDCD7F3BA}" srcId="{F4EA3051-5518-4A68-9136-046CAA7BA59D}" destId="{B71CA56F-3FE0-4E91-A288-148D1A219531}" srcOrd="2" destOrd="0" parTransId="{F2CF152A-3C10-4163-A2A0-FCFEDA46A576}" sibTransId="{3551302F-D8DD-4233-8F96-BB798392283B}"/>
    <dgm:cxn modelId="{BE61335E-86AF-4FDD-B430-CAE022F5CB6D}" type="presOf" srcId="{B71CA56F-3FE0-4E91-A288-148D1A219531}" destId="{4E04CA18-7F92-4C8F-B31C-B8DC9BFFC00B}" srcOrd="0" destOrd="0" presId="urn:microsoft.com/office/officeart/2018/5/layout/IconCircleLabelList"/>
    <dgm:cxn modelId="{6DD35841-89A1-4549-85C7-92BF0106B3BF}" srcId="{F4EA3051-5518-4A68-9136-046CAA7BA59D}" destId="{C6F41633-0FF0-486A-B30E-1ED0E1D05A80}" srcOrd="1" destOrd="0" parTransId="{8CFF2197-1A2B-4DB8-BB31-03AF3BE2A35D}" sibTransId="{5BC5CE78-D653-4B24-A128-6A4D23EB6487}"/>
    <dgm:cxn modelId="{323BDA44-20D3-459D-ADA7-2B127C61C413}" srcId="{F4EA3051-5518-4A68-9136-046CAA7BA59D}" destId="{18E90AE3-4EFE-423C-815C-68AB5448380C}" srcOrd="0" destOrd="0" parTransId="{41D92FFC-2A03-43B5-AD1E-1CCAB508BEDB}" sibTransId="{5EED4C3B-3262-4298-8922-070C75285238}"/>
    <dgm:cxn modelId="{678EE49E-C1B3-48E5-9BF4-3D66C242F898}" type="presOf" srcId="{F4EA3051-5518-4A68-9136-046CAA7BA59D}" destId="{C2FDEC8C-E2B9-4774-8D9D-AED7D6C0D55B}" srcOrd="0" destOrd="0" presId="urn:microsoft.com/office/officeart/2018/5/layout/IconCircleLabelList"/>
    <dgm:cxn modelId="{CE2E9DA1-00CD-45F6-BE4B-725DFF9F7499}" type="presOf" srcId="{18E90AE3-4EFE-423C-815C-68AB5448380C}" destId="{97947764-D5E2-4B83-8EAA-EA54408B4F84}" srcOrd="0" destOrd="0" presId="urn:microsoft.com/office/officeart/2018/5/layout/IconCircleLabelList"/>
    <dgm:cxn modelId="{B9FA53C7-66C5-428F-840B-EF9F8F2411C0}" type="presOf" srcId="{40445AAF-79D1-46B9-8D2F-1FE4E740F550}" destId="{164D16BE-1508-46AB-8E58-77F8E5A2FFCC}" srcOrd="0" destOrd="0" presId="urn:microsoft.com/office/officeart/2018/5/layout/IconCircleLabelList"/>
    <dgm:cxn modelId="{7CD23EFF-0709-434F-B936-428F2BEE653B}" type="presParOf" srcId="{C2FDEC8C-E2B9-4774-8D9D-AED7D6C0D55B}" destId="{D9AA7755-65D4-4A4F-B074-F7F866931976}" srcOrd="0" destOrd="0" presId="urn:microsoft.com/office/officeart/2018/5/layout/IconCircleLabelList"/>
    <dgm:cxn modelId="{60D2E67F-9267-439F-A5BA-E56190FB6334}" type="presParOf" srcId="{D9AA7755-65D4-4A4F-B074-F7F866931976}" destId="{2FD584AC-334C-4D98-9E88-D4EE344FF90D}" srcOrd="0" destOrd="0" presId="urn:microsoft.com/office/officeart/2018/5/layout/IconCircleLabelList"/>
    <dgm:cxn modelId="{451F9147-B09A-4BE8-8151-A6F91E29F7C0}" type="presParOf" srcId="{D9AA7755-65D4-4A4F-B074-F7F866931976}" destId="{2E004ED0-9912-4313-AFA2-7904C1513343}" srcOrd="1" destOrd="0" presId="urn:microsoft.com/office/officeart/2018/5/layout/IconCircleLabelList"/>
    <dgm:cxn modelId="{A6E089D1-8ED8-428A-A821-6BA8CD06E65A}" type="presParOf" srcId="{D9AA7755-65D4-4A4F-B074-F7F866931976}" destId="{C7850D4C-BD15-4810-8DA4-9F6899FBDB2F}" srcOrd="2" destOrd="0" presId="urn:microsoft.com/office/officeart/2018/5/layout/IconCircleLabelList"/>
    <dgm:cxn modelId="{6DB1C8E9-7869-411A-9BBE-BC39645DD890}" type="presParOf" srcId="{D9AA7755-65D4-4A4F-B074-F7F866931976}" destId="{97947764-D5E2-4B83-8EAA-EA54408B4F84}" srcOrd="3" destOrd="0" presId="urn:microsoft.com/office/officeart/2018/5/layout/IconCircleLabelList"/>
    <dgm:cxn modelId="{BA92E5F3-BC3E-4F1E-8A0B-F71FED949A0A}" type="presParOf" srcId="{C2FDEC8C-E2B9-4774-8D9D-AED7D6C0D55B}" destId="{2818E4B9-6416-4482-9782-ECF7FF702856}" srcOrd="1" destOrd="0" presId="urn:microsoft.com/office/officeart/2018/5/layout/IconCircleLabelList"/>
    <dgm:cxn modelId="{7C4CE7F9-F37F-41C2-B5FB-26ABDF07D9CD}" type="presParOf" srcId="{C2FDEC8C-E2B9-4774-8D9D-AED7D6C0D55B}" destId="{5D2065B8-BF24-455A-8EE1-5E67BE48B81B}" srcOrd="2" destOrd="0" presId="urn:microsoft.com/office/officeart/2018/5/layout/IconCircleLabelList"/>
    <dgm:cxn modelId="{5638C5C0-C530-4683-BA57-09C124772E81}" type="presParOf" srcId="{5D2065B8-BF24-455A-8EE1-5E67BE48B81B}" destId="{D24D21FC-62C1-4CB3-8209-8661C3C79008}" srcOrd="0" destOrd="0" presId="urn:microsoft.com/office/officeart/2018/5/layout/IconCircleLabelList"/>
    <dgm:cxn modelId="{29B2383A-8E22-49B9-8F4B-DC3F5E322779}" type="presParOf" srcId="{5D2065B8-BF24-455A-8EE1-5E67BE48B81B}" destId="{E1CCDF7A-EBE7-495D-AEE1-FE9FEEA33C81}" srcOrd="1" destOrd="0" presId="urn:microsoft.com/office/officeart/2018/5/layout/IconCircleLabelList"/>
    <dgm:cxn modelId="{357368A4-A9AA-49A9-84E0-E6ECB9D7EAFE}" type="presParOf" srcId="{5D2065B8-BF24-455A-8EE1-5E67BE48B81B}" destId="{AFF203E1-34B6-48E2-B5D4-C37BA4CDBE3D}" srcOrd="2" destOrd="0" presId="urn:microsoft.com/office/officeart/2018/5/layout/IconCircleLabelList"/>
    <dgm:cxn modelId="{9BB0F14D-D627-4DE7-B816-7D6B5B2EEDAE}" type="presParOf" srcId="{5D2065B8-BF24-455A-8EE1-5E67BE48B81B}" destId="{1B26A24F-F4FA-4000-B231-980697CE6BC5}" srcOrd="3" destOrd="0" presId="urn:microsoft.com/office/officeart/2018/5/layout/IconCircleLabelList"/>
    <dgm:cxn modelId="{6744261E-AA61-4D9D-B771-E6DC6E6C8D40}" type="presParOf" srcId="{C2FDEC8C-E2B9-4774-8D9D-AED7D6C0D55B}" destId="{51C87337-A8F2-49D7-9000-D0F5AEC2A3E0}" srcOrd="3" destOrd="0" presId="urn:microsoft.com/office/officeart/2018/5/layout/IconCircleLabelList"/>
    <dgm:cxn modelId="{EA2D6397-B7FF-4B70-8683-710CC3C3405F}" type="presParOf" srcId="{C2FDEC8C-E2B9-4774-8D9D-AED7D6C0D55B}" destId="{8CE0322A-4FD6-41C9-8DFD-125E5558BCB9}" srcOrd="4" destOrd="0" presId="urn:microsoft.com/office/officeart/2018/5/layout/IconCircleLabelList"/>
    <dgm:cxn modelId="{028CA58C-54AA-47D5-A102-B54C8D9F2716}" type="presParOf" srcId="{8CE0322A-4FD6-41C9-8DFD-125E5558BCB9}" destId="{150E4B2C-C413-4BF2-BE44-61CABB4D422E}" srcOrd="0" destOrd="0" presId="urn:microsoft.com/office/officeart/2018/5/layout/IconCircleLabelList"/>
    <dgm:cxn modelId="{C48911B5-2490-4E1D-8D32-BCFA2DF907D3}" type="presParOf" srcId="{8CE0322A-4FD6-41C9-8DFD-125E5558BCB9}" destId="{338E22CF-4E7D-49DB-8D62-BFBE95644B7C}" srcOrd="1" destOrd="0" presId="urn:microsoft.com/office/officeart/2018/5/layout/IconCircleLabelList"/>
    <dgm:cxn modelId="{5E143FE4-1498-4E65-950F-62E4D30342E2}" type="presParOf" srcId="{8CE0322A-4FD6-41C9-8DFD-125E5558BCB9}" destId="{A4134F78-74E5-417C-9450-B5A5408E0982}" srcOrd="2" destOrd="0" presId="urn:microsoft.com/office/officeart/2018/5/layout/IconCircleLabelList"/>
    <dgm:cxn modelId="{7DCFA88D-C66F-45AD-8CDE-15C229B02241}" type="presParOf" srcId="{8CE0322A-4FD6-41C9-8DFD-125E5558BCB9}" destId="{4E04CA18-7F92-4C8F-B31C-B8DC9BFFC00B}" srcOrd="3" destOrd="0" presId="urn:microsoft.com/office/officeart/2018/5/layout/IconCircleLabelList"/>
    <dgm:cxn modelId="{C4F74685-093A-4A06-9ADB-D7D78B88DA67}" type="presParOf" srcId="{C2FDEC8C-E2B9-4774-8D9D-AED7D6C0D55B}" destId="{6A22E40D-3490-43F6-BFBB-88887609320F}" srcOrd="5" destOrd="0" presId="urn:microsoft.com/office/officeart/2018/5/layout/IconCircleLabelList"/>
    <dgm:cxn modelId="{5B66B95A-F99E-45B6-B77F-48698200D815}" type="presParOf" srcId="{C2FDEC8C-E2B9-4774-8D9D-AED7D6C0D55B}" destId="{862E03AE-4DC1-45B4-ACA6-12DC9646DF09}" srcOrd="6" destOrd="0" presId="urn:microsoft.com/office/officeart/2018/5/layout/IconCircleLabelList"/>
    <dgm:cxn modelId="{7E1EF18D-9EF4-43D8-BE88-58398D12AD95}" type="presParOf" srcId="{862E03AE-4DC1-45B4-ACA6-12DC9646DF09}" destId="{FB9B0F2E-A209-4355-A025-0CC7EDD3BBA7}" srcOrd="0" destOrd="0" presId="urn:microsoft.com/office/officeart/2018/5/layout/IconCircleLabelList"/>
    <dgm:cxn modelId="{3079E0CC-21CB-471E-8637-934EB0EA92F2}" type="presParOf" srcId="{862E03AE-4DC1-45B4-ACA6-12DC9646DF09}" destId="{65ED3257-C9EC-49C5-B86D-6D93DABEBEEB}" srcOrd="1" destOrd="0" presId="urn:microsoft.com/office/officeart/2018/5/layout/IconCircleLabelList"/>
    <dgm:cxn modelId="{E0DC3B7A-0DB0-47E6-9366-4522F2DF934D}" type="presParOf" srcId="{862E03AE-4DC1-45B4-ACA6-12DC9646DF09}" destId="{70DBFBC5-BFFA-4A86-92C2-38A37C3BA021}" srcOrd="2" destOrd="0" presId="urn:microsoft.com/office/officeart/2018/5/layout/IconCircleLabelList"/>
    <dgm:cxn modelId="{F164719F-7101-45CD-A550-3F7D6FC08BBC}" type="presParOf" srcId="{862E03AE-4DC1-45B4-ACA6-12DC9646DF09}" destId="{164D16BE-1508-46AB-8E58-77F8E5A2FFCC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2218EEA-DE0C-41D3-B4F7-1894427CE0B0}" type="doc">
      <dgm:prSet loTypeId="urn:microsoft.com/office/officeart/2005/8/layout/vProcess5" loCatId="process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5686425-0AC4-4B07-80C0-FCEC8C0B6834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>
        <a:noFill/>
        <a:ln w="31750" cap="sq" cmpd="dbl">
          <a:solidFill>
            <a:schemeClr val="bg1"/>
          </a:solidFill>
          <a:prstDash val="solid"/>
          <a:miter lim="800000"/>
        </a:ln>
        <a:effectLst/>
      </dgm:spPr>
      <dgm:t>
        <a:bodyPr rtlCol="0" anchor="ctr"/>
        <a:lstStyle/>
        <a:p>
          <a:pPr marL="0" algn="ctr" defTabSz="914400" rtl="0" eaLnBrk="1" latinLnBrk="0" hangingPunct="1">
            <a:lnSpc>
              <a:spcPct val="100000"/>
            </a:lnSpc>
          </a:pPr>
          <a:r>
            <a:rPr lang="en-US" sz="1800" b="0" kern="1200" dirty="0">
              <a:solidFill>
                <a:schemeClr val="lt1"/>
              </a:solidFill>
              <a:latin typeface="+mn-lt"/>
              <a:ea typeface="+mn-ea"/>
              <a:cs typeface="+mn-cs"/>
            </a:rPr>
            <a:t>What are the most important things that differentiates your subject or big idea…</a:t>
          </a:r>
        </a:p>
      </dgm:t>
    </dgm:pt>
    <dgm:pt modelId="{AB2081A5-140C-4D96-966D-EB4D6A4A685A}" type="parTrans" cxnId="{0A55E2F4-0145-414F-BB7B-CF4F9F608EF3}">
      <dgm:prSet/>
      <dgm:spPr/>
      <dgm:t>
        <a:bodyPr/>
        <a:lstStyle/>
        <a:p>
          <a:pPr algn="ctr"/>
          <a:endParaRPr lang="en-US" sz="1800" b="0"/>
        </a:p>
      </dgm:t>
    </dgm:pt>
    <dgm:pt modelId="{D578F562-C747-45BE-86CC-F1427EB9E84A}" type="sibTrans" cxnId="{0A55E2F4-0145-414F-BB7B-CF4F9F608EF3}">
      <dgm:prSet custT="1"/>
      <dgm:spPr>
        <a:solidFill>
          <a:schemeClr val="accent1"/>
        </a:solidFill>
        <a:ln>
          <a:noFill/>
        </a:ln>
        <a:effectLst/>
      </dgm:spPr>
      <dgm:t>
        <a:bodyPr/>
        <a:lstStyle/>
        <a:p>
          <a:pPr algn="ctr"/>
          <a:endParaRPr lang="en-US" sz="1800" b="0" dirty="0"/>
        </a:p>
      </dgm:t>
    </dgm:pt>
    <dgm:pt modelId="{2D67BA48-A9CD-4D21-BE19-1983971FF114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>
        <a:noFill/>
        <a:ln w="31750" cap="sq" cmpd="dbl">
          <a:solidFill>
            <a:schemeClr val="bg1"/>
          </a:solidFill>
          <a:prstDash val="solid"/>
          <a:miter lim="800000"/>
        </a:ln>
        <a:effectLst/>
      </dgm:spPr>
      <dgm:t>
        <a:bodyPr rtlCol="0" anchor="ctr"/>
        <a:lstStyle/>
        <a:p>
          <a:pPr marL="0" algn="ctr" defTabSz="914400" rtl="0" eaLnBrk="1" latinLnBrk="0" hangingPunct="1">
            <a:lnSpc>
              <a:spcPct val="100000"/>
            </a:lnSpc>
          </a:pPr>
          <a:r>
            <a:rPr lang="en-US" sz="1800" b="0" kern="1200" dirty="0">
              <a:solidFill>
                <a:schemeClr val="lt1"/>
              </a:solidFill>
              <a:latin typeface="+mn-lt"/>
              <a:ea typeface="+mn-ea"/>
              <a:cs typeface="+mn-cs"/>
            </a:rPr>
            <a:t>…from another contrasting or competing subject or idea.</a:t>
          </a:r>
        </a:p>
      </dgm:t>
    </dgm:pt>
    <dgm:pt modelId="{B2A19CE4-1272-4DEB-AA4F-CEDE9B6ABC96}" type="parTrans" cxnId="{00EB1689-AAD4-4626-BC8D-E543DD57F07F}">
      <dgm:prSet/>
      <dgm:spPr/>
      <dgm:t>
        <a:bodyPr/>
        <a:lstStyle/>
        <a:p>
          <a:pPr algn="ctr"/>
          <a:endParaRPr lang="en-US" sz="1800" b="0"/>
        </a:p>
      </dgm:t>
    </dgm:pt>
    <dgm:pt modelId="{05202289-7393-43EF-AF97-4A6E6730B3E7}" type="sibTrans" cxnId="{00EB1689-AAD4-4626-BC8D-E543DD57F07F}">
      <dgm:prSet/>
      <dgm:spPr/>
      <dgm:t>
        <a:bodyPr/>
        <a:lstStyle/>
        <a:p>
          <a:pPr algn="ctr"/>
          <a:endParaRPr lang="en-US" sz="1800" b="0"/>
        </a:p>
      </dgm:t>
    </dgm:pt>
    <dgm:pt modelId="{B1DE84B9-B941-407B-BA58-86DEAF7E8166}" type="pres">
      <dgm:prSet presAssocID="{A2218EEA-DE0C-41D3-B4F7-1894427CE0B0}" presName="outerComposite" presStyleCnt="0">
        <dgm:presLayoutVars>
          <dgm:chMax val="5"/>
          <dgm:dir/>
          <dgm:resizeHandles val="exact"/>
        </dgm:presLayoutVars>
      </dgm:prSet>
      <dgm:spPr/>
    </dgm:pt>
    <dgm:pt modelId="{CEA415AF-CC69-4B2B-9BD9-A0388344DE66}" type="pres">
      <dgm:prSet presAssocID="{A2218EEA-DE0C-41D3-B4F7-1894427CE0B0}" presName="dummyMaxCanvas" presStyleCnt="0">
        <dgm:presLayoutVars/>
      </dgm:prSet>
      <dgm:spPr/>
    </dgm:pt>
    <dgm:pt modelId="{F74C04AE-49DA-41A4-87AE-60BCCD3FB78B}" type="pres">
      <dgm:prSet presAssocID="{A2218EEA-DE0C-41D3-B4F7-1894427CE0B0}" presName="TwoNodes_1" presStyleLbl="node1" presStyleIdx="0" presStyleCnt="2">
        <dgm:presLayoutVars>
          <dgm:bulletEnabled val="1"/>
        </dgm:presLayoutVars>
      </dgm:prSet>
      <dgm:spPr>
        <a:xfrm>
          <a:off x="0" y="0"/>
          <a:ext cx="5960514" cy="1836794"/>
        </a:xfrm>
        <a:prstGeom prst="rect">
          <a:avLst/>
        </a:prstGeom>
      </dgm:spPr>
    </dgm:pt>
    <dgm:pt modelId="{EED074AE-B836-492D-BB54-47FA9AC9FAAE}" type="pres">
      <dgm:prSet presAssocID="{A2218EEA-DE0C-41D3-B4F7-1894427CE0B0}" presName="TwoNodes_2" presStyleLbl="node1" presStyleIdx="1" presStyleCnt="2">
        <dgm:presLayoutVars>
          <dgm:bulletEnabled val="1"/>
        </dgm:presLayoutVars>
      </dgm:prSet>
      <dgm:spPr>
        <a:xfrm>
          <a:off x="1051855" y="2244971"/>
          <a:ext cx="5960514" cy="1836794"/>
        </a:xfrm>
        <a:prstGeom prst="rect">
          <a:avLst/>
        </a:prstGeom>
      </dgm:spPr>
    </dgm:pt>
    <dgm:pt modelId="{7ED922AF-24FA-4E63-9C58-F25013DF390E}" type="pres">
      <dgm:prSet presAssocID="{A2218EEA-DE0C-41D3-B4F7-1894427CE0B0}" presName="TwoConn_1-2" presStyleLbl="fgAccFollowNode1" presStyleIdx="0" presStyleCnt="1" custAng="5400000" custScaleX="46272" custScaleY="46272" custLinFactX="-87322" custLinFactNeighborX="-100000" custLinFactNeighborY="6437">
        <dgm:presLayoutVars>
          <dgm:bulletEnabled val="1"/>
        </dgm:presLayoutVars>
      </dgm:prSet>
      <dgm:spPr>
        <a:prstGeom prst="homePlate">
          <a:avLst/>
        </a:prstGeom>
      </dgm:spPr>
    </dgm:pt>
    <dgm:pt modelId="{4E740519-D4D8-4B8B-BB26-376802D73EAE}" type="pres">
      <dgm:prSet presAssocID="{A2218EEA-DE0C-41D3-B4F7-1894427CE0B0}" presName="TwoNodes_1_text" presStyleLbl="node1" presStyleIdx="1" presStyleCnt="2">
        <dgm:presLayoutVars>
          <dgm:bulletEnabled val="1"/>
        </dgm:presLayoutVars>
      </dgm:prSet>
      <dgm:spPr/>
    </dgm:pt>
    <dgm:pt modelId="{2B249FF2-5018-464F-9956-87D8FFAA1908}" type="pres">
      <dgm:prSet presAssocID="{A2218EEA-DE0C-41D3-B4F7-1894427CE0B0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0310B729-6676-482C-AE82-89A82C24A740}" type="presOf" srcId="{2D67BA48-A9CD-4D21-BE19-1983971FF114}" destId="{EED074AE-B836-492D-BB54-47FA9AC9FAAE}" srcOrd="0" destOrd="0" presId="urn:microsoft.com/office/officeart/2005/8/layout/vProcess5"/>
    <dgm:cxn modelId="{77A2264E-4730-4E66-B0DC-D6563AEE7266}" type="presOf" srcId="{2D67BA48-A9CD-4D21-BE19-1983971FF114}" destId="{2B249FF2-5018-464F-9956-87D8FFAA1908}" srcOrd="1" destOrd="0" presId="urn:microsoft.com/office/officeart/2005/8/layout/vProcess5"/>
    <dgm:cxn modelId="{00EB1689-AAD4-4626-BC8D-E543DD57F07F}" srcId="{A2218EEA-DE0C-41D3-B4F7-1894427CE0B0}" destId="{2D67BA48-A9CD-4D21-BE19-1983971FF114}" srcOrd="1" destOrd="0" parTransId="{B2A19CE4-1272-4DEB-AA4F-CEDE9B6ABC96}" sibTransId="{05202289-7393-43EF-AF97-4A6E6730B3E7}"/>
    <dgm:cxn modelId="{2277B295-DB0E-4184-9AC5-F5463DDA0EC6}" type="presOf" srcId="{A2218EEA-DE0C-41D3-B4F7-1894427CE0B0}" destId="{B1DE84B9-B941-407B-BA58-86DEAF7E8166}" srcOrd="0" destOrd="0" presId="urn:microsoft.com/office/officeart/2005/8/layout/vProcess5"/>
    <dgm:cxn modelId="{D89621A5-2EEE-4451-B6AB-3CDECCD72912}" type="presOf" srcId="{75686425-0AC4-4B07-80C0-FCEC8C0B6834}" destId="{F74C04AE-49DA-41A4-87AE-60BCCD3FB78B}" srcOrd="0" destOrd="0" presId="urn:microsoft.com/office/officeart/2005/8/layout/vProcess5"/>
    <dgm:cxn modelId="{8E3EDBB6-89C1-4210-92A2-3236A87DBF10}" type="presOf" srcId="{75686425-0AC4-4B07-80C0-FCEC8C0B6834}" destId="{4E740519-D4D8-4B8B-BB26-376802D73EAE}" srcOrd="1" destOrd="0" presId="urn:microsoft.com/office/officeart/2005/8/layout/vProcess5"/>
    <dgm:cxn modelId="{7BBCD2BD-6D02-4186-8F07-C2DD974568A2}" type="presOf" srcId="{D578F562-C747-45BE-86CC-F1427EB9E84A}" destId="{7ED922AF-24FA-4E63-9C58-F25013DF390E}" srcOrd="0" destOrd="0" presId="urn:microsoft.com/office/officeart/2005/8/layout/vProcess5"/>
    <dgm:cxn modelId="{0A55E2F4-0145-414F-BB7B-CF4F9F608EF3}" srcId="{A2218EEA-DE0C-41D3-B4F7-1894427CE0B0}" destId="{75686425-0AC4-4B07-80C0-FCEC8C0B6834}" srcOrd="0" destOrd="0" parTransId="{AB2081A5-140C-4D96-966D-EB4D6A4A685A}" sibTransId="{D578F562-C747-45BE-86CC-F1427EB9E84A}"/>
    <dgm:cxn modelId="{E20C174C-9942-4A8A-9927-D5071FCCC15C}" type="presParOf" srcId="{B1DE84B9-B941-407B-BA58-86DEAF7E8166}" destId="{CEA415AF-CC69-4B2B-9BD9-A0388344DE66}" srcOrd="0" destOrd="0" presId="urn:microsoft.com/office/officeart/2005/8/layout/vProcess5"/>
    <dgm:cxn modelId="{12732B72-D15D-4FFE-82BF-982444EA2357}" type="presParOf" srcId="{B1DE84B9-B941-407B-BA58-86DEAF7E8166}" destId="{F74C04AE-49DA-41A4-87AE-60BCCD3FB78B}" srcOrd="1" destOrd="0" presId="urn:microsoft.com/office/officeart/2005/8/layout/vProcess5"/>
    <dgm:cxn modelId="{B0C2FD0A-4AED-42C7-A875-019F3FF773B0}" type="presParOf" srcId="{B1DE84B9-B941-407B-BA58-86DEAF7E8166}" destId="{EED074AE-B836-492D-BB54-47FA9AC9FAAE}" srcOrd="2" destOrd="0" presId="urn:microsoft.com/office/officeart/2005/8/layout/vProcess5"/>
    <dgm:cxn modelId="{EF00230C-392A-4FB3-84A2-497EBE633E66}" type="presParOf" srcId="{B1DE84B9-B941-407B-BA58-86DEAF7E8166}" destId="{7ED922AF-24FA-4E63-9C58-F25013DF390E}" srcOrd="3" destOrd="0" presId="urn:microsoft.com/office/officeart/2005/8/layout/vProcess5"/>
    <dgm:cxn modelId="{DD8ACEBB-D99D-454E-9708-43BC40E713A3}" type="presParOf" srcId="{B1DE84B9-B941-407B-BA58-86DEAF7E8166}" destId="{4E740519-D4D8-4B8B-BB26-376802D73EAE}" srcOrd="4" destOrd="0" presId="urn:microsoft.com/office/officeart/2005/8/layout/vProcess5"/>
    <dgm:cxn modelId="{6FB208DD-2A01-45DE-B73B-F606A03B0823}" type="presParOf" srcId="{B1DE84B9-B941-407B-BA58-86DEAF7E8166}" destId="{2B249FF2-5018-464F-9956-87D8FFAA1908}" srcOrd="5" destOrd="0" presId="urn:microsoft.com/office/officeart/2005/8/layout/vProcess5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3085546-7C7C-4B3E-ABEB-2669F1A65FB2}" type="doc">
      <dgm:prSet loTypeId="urn:microsoft.com/office/officeart/2017/3/layout/DropPinTimeline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DCEA5FC-4640-45AF-B712-7A4FD94AEF0D}">
      <dgm:prSet phldrT="[Text]" custT="1"/>
      <dgm:spPr/>
      <dgm:t>
        <a:bodyPr/>
        <a:lstStyle/>
        <a:p>
          <a:pPr>
            <a:defRPr b="1"/>
          </a:pPr>
          <a:r>
            <a:rPr lang="en-US" sz="1600" b="1" dirty="0">
              <a:solidFill>
                <a:schemeClr val="accent3">
                  <a:lumMod val="75000"/>
                </a:schemeClr>
              </a:solidFill>
            </a:rPr>
            <a:t>Q1</a:t>
          </a:r>
          <a:br>
            <a:rPr lang="en-US" sz="1100" dirty="0">
              <a:solidFill>
                <a:schemeClr val="accent3">
                  <a:lumMod val="75000"/>
                </a:schemeClr>
              </a:solidFill>
            </a:rPr>
          </a:br>
          <a:r>
            <a:rPr lang="en-US" sz="1100" dirty="0">
              <a:solidFill>
                <a:schemeClr val="accent3">
                  <a:lumMod val="75000"/>
                </a:schemeClr>
              </a:solidFill>
            </a:rPr>
            <a:t>2OYY</a:t>
          </a:r>
        </a:p>
      </dgm:t>
    </dgm:pt>
    <dgm:pt modelId="{929A5FD9-0612-4B79-9B59-C3C36D34A069}" type="parTrans" cxnId="{DBD99269-D7F7-4B47-B17B-A5AE402751D9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0A99745B-BB5C-49B3-A782-8DB57641F6C9}" type="sibTrans" cxnId="{DBD99269-D7F7-4B47-B17B-A5AE402751D9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831701CF-77C7-46C0-A913-8CC39517BAB8}">
      <dgm:prSet phldrT="[Text]"/>
      <dgm:spPr/>
      <dgm:t>
        <a:bodyPr/>
        <a:lstStyle/>
        <a:p>
          <a:r>
            <a:rPr lang="en-US" dirty="0">
              <a:solidFill>
                <a:schemeClr val="accent3">
                  <a:lumMod val="75000"/>
                </a:schemeClr>
              </a:solidFill>
            </a:rPr>
            <a:t>Lorem ipsum</a:t>
          </a:r>
        </a:p>
      </dgm:t>
    </dgm:pt>
    <dgm:pt modelId="{13FBC60D-3EA6-4496-BA97-C1AE8C7F8961}" type="parTrans" cxnId="{39A11E5C-7A57-4117-A6DF-36000C29509C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75156CDF-E17B-4DAD-AE37-EA44D7F37090}" type="sibTrans" cxnId="{39A11E5C-7A57-4117-A6DF-36000C29509C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096A9AF0-0DAE-4EB3-B448-4501DA034F4A}">
      <dgm:prSet phldrT="[Text]" custT="1"/>
      <dgm:spPr/>
      <dgm:t>
        <a:bodyPr/>
        <a:lstStyle/>
        <a:p>
          <a:pPr>
            <a:defRPr b="1"/>
          </a:pPr>
          <a:r>
            <a:rPr lang="en-US" sz="1600" b="1" dirty="0">
              <a:solidFill>
                <a:schemeClr val="accent3">
                  <a:lumMod val="75000"/>
                </a:schemeClr>
              </a:solidFill>
            </a:rPr>
            <a:t>Q2</a:t>
          </a:r>
          <a:br>
            <a:rPr lang="en-US" sz="1100" dirty="0">
              <a:solidFill>
                <a:schemeClr val="accent3">
                  <a:lumMod val="75000"/>
                </a:schemeClr>
              </a:solidFill>
            </a:rPr>
          </a:br>
          <a:r>
            <a:rPr lang="en-US" sz="1100" dirty="0">
              <a:solidFill>
                <a:schemeClr val="accent3">
                  <a:lumMod val="75000"/>
                </a:schemeClr>
              </a:solidFill>
            </a:rPr>
            <a:t>20YY</a:t>
          </a:r>
        </a:p>
      </dgm:t>
    </dgm:pt>
    <dgm:pt modelId="{8CE6ABD6-768E-42C8-9029-C3B5F278B21C}" type="parTrans" cxnId="{CA0753BD-DB60-4D68-8486-5B376B839B26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6B0D7DA9-E6ED-4137-9716-F48BF62327A8}" type="sibTrans" cxnId="{CA0753BD-DB60-4D68-8486-5B376B839B26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CA6B1BA0-B2FC-48AD-8EDA-F4AAA4AF2782}">
      <dgm:prSet custT="1"/>
      <dgm:spPr/>
      <dgm:t>
        <a:bodyPr/>
        <a:lstStyle/>
        <a:p>
          <a:pPr>
            <a:defRPr b="1"/>
          </a:pPr>
          <a:r>
            <a:rPr lang="en-US" sz="1600" b="1" dirty="0">
              <a:solidFill>
                <a:schemeClr val="accent3">
                  <a:lumMod val="75000"/>
                </a:schemeClr>
              </a:solidFill>
            </a:rPr>
            <a:t>Q3</a:t>
          </a:r>
          <a:br>
            <a:rPr lang="en-US" sz="1100" dirty="0">
              <a:solidFill>
                <a:schemeClr val="accent3">
                  <a:lumMod val="75000"/>
                </a:schemeClr>
              </a:solidFill>
            </a:rPr>
          </a:br>
          <a:r>
            <a:rPr lang="en-US" sz="1100" dirty="0">
              <a:solidFill>
                <a:schemeClr val="accent3">
                  <a:lumMod val="75000"/>
                </a:schemeClr>
              </a:solidFill>
            </a:rPr>
            <a:t>20YY</a:t>
          </a:r>
        </a:p>
      </dgm:t>
    </dgm:pt>
    <dgm:pt modelId="{D7D3AA07-BCB9-4212-A556-E90870FB1413}" type="parTrans" cxnId="{CD6B6EE8-3813-4EF1-BFEC-C005A3326D63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39FB540D-D808-4040-9A37-0AC474C0212F}" type="sibTrans" cxnId="{CD6B6EE8-3813-4EF1-BFEC-C005A3326D63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92921081-529B-4D1C-83A4-C416BB4C5224}">
      <dgm:prSet/>
      <dgm:spPr/>
      <dgm:t>
        <a:bodyPr/>
        <a:lstStyle/>
        <a:p>
          <a:r>
            <a:rPr lang="en-US" dirty="0">
              <a:solidFill>
                <a:schemeClr val="accent3">
                  <a:lumMod val="75000"/>
                </a:schemeClr>
              </a:solidFill>
            </a:rPr>
            <a:t>Lorem ipsum</a:t>
          </a:r>
        </a:p>
      </dgm:t>
    </dgm:pt>
    <dgm:pt modelId="{5AD2C2F8-A1D7-469B-93D8-B578BEFE51F8}" type="parTrans" cxnId="{B05C4C7C-FEB8-4825-98A0-C38D3021918A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ECC13403-1F53-4ED4-AE4F-334EEC7C8710}" type="sibTrans" cxnId="{B05C4C7C-FEB8-4825-98A0-C38D3021918A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3CB04A44-4013-4CA7-90FD-29AFC3C15E37}">
      <dgm:prSet/>
      <dgm:spPr/>
      <dgm:t>
        <a:bodyPr/>
        <a:lstStyle/>
        <a:p>
          <a:r>
            <a:rPr lang="en-US" dirty="0">
              <a:solidFill>
                <a:schemeClr val="accent3">
                  <a:lumMod val="75000"/>
                </a:schemeClr>
              </a:solidFill>
            </a:rPr>
            <a:t>Lorem ipsum</a:t>
          </a:r>
        </a:p>
      </dgm:t>
    </dgm:pt>
    <dgm:pt modelId="{ECEE936A-E3CC-4209-BECC-1CD0C85A2B72}" type="parTrans" cxnId="{24A8F052-3377-4BA4-8C62-CCF5039C85D7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D7A8F7A0-47A3-4464-B3B7-E0806DF46627}" type="sibTrans" cxnId="{24A8F052-3377-4BA4-8C62-CCF5039C85D7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212ADAAB-D5CB-4BBC-8DAF-7340FD334994}">
      <dgm:prSet custT="1"/>
      <dgm:spPr/>
      <dgm:t>
        <a:bodyPr/>
        <a:lstStyle/>
        <a:p>
          <a:pPr>
            <a:defRPr b="1"/>
          </a:pPr>
          <a:r>
            <a:rPr lang="en-US" sz="1600" b="1" dirty="0">
              <a:solidFill>
                <a:schemeClr val="accent3">
                  <a:lumMod val="75000"/>
                </a:schemeClr>
              </a:solidFill>
            </a:rPr>
            <a:t>Q4</a:t>
          </a:r>
          <a:br>
            <a:rPr lang="en-US" sz="1100" dirty="0">
              <a:solidFill>
                <a:schemeClr val="accent3">
                  <a:lumMod val="75000"/>
                </a:schemeClr>
              </a:solidFill>
            </a:rPr>
          </a:br>
          <a:r>
            <a:rPr lang="en-US" sz="1100" dirty="0">
              <a:solidFill>
                <a:schemeClr val="accent3">
                  <a:lumMod val="75000"/>
                </a:schemeClr>
              </a:solidFill>
            </a:rPr>
            <a:t>20YY</a:t>
          </a:r>
        </a:p>
      </dgm:t>
    </dgm:pt>
    <dgm:pt modelId="{45F6D312-A686-491E-95E3-EFB9640CC472}" type="parTrans" cxnId="{C8C7266C-2A0C-476A-85B3-F12BE2521F4C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AB2787E4-2A8B-428D-A4AE-2B14DCFFC4E7}" type="sibTrans" cxnId="{C8C7266C-2A0C-476A-85B3-F12BE2521F4C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2AEE5C11-34AE-4EB7-8907-9BED418EA471}">
      <dgm:prSet/>
      <dgm:spPr/>
      <dgm:t>
        <a:bodyPr/>
        <a:lstStyle/>
        <a:p>
          <a:r>
            <a:rPr lang="en-US" dirty="0">
              <a:solidFill>
                <a:schemeClr val="accent3">
                  <a:lumMod val="75000"/>
                </a:schemeClr>
              </a:solidFill>
            </a:rPr>
            <a:t>Lorem ipsum</a:t>
          </a:r>
        </a:p>
      </dgm:t>
    </dgm:pt>
    <dgm:pt modelId="{2E14AD1F-C7EA-45AE-ADC0-0EE92A6516CB}" type="parTrans" cxnId="{DD687B5C-28C8-4088-99B8-D375C5FDAE4A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F36FDDA0-6B91-47CB-8114-B6F076E55FC8}" type="sibTrans" cxnId="{DD687B5C-28C8-4088-99B8-D375C5FDAE4A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A2560FD2-F12F-4A06-A96F-B86674952111}">
      <dgm:prSet/>
      <dgm:spPr/>
      <dgm:t>
        <a:bodyPr/>
        <a:lstStyle/>
        <a:p>
          <a:pPr>
            <a:defRPr b="1"/>
          </a:pPr>
          <a:r>
            <a:rPr lang="en-US" b="0" i="0" dirty="0">
              <a:solidFill>
                <a:schemeClr val="accent3">
                  <a:lumMod val="75000"/>
                </a:schemeClr>
              </a:solidFill>
            </a:rPr>
            <a:t>Major milestone</a:t>
          </a:r>
        </a:p>
      </dgm:t>
    </dgm:pt>
    <dgm:pt modelId="{96173659-138A-4A00-AE0B-9063EA9393A6}" type="parTrans" cxnId="{F9D8B584-9399-4A2B-8ADC-F71293A4822C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D3C3BC3F-2256-4FBC-AFA5-0D035E3EACD7}" type="sibTrans" cxnId="{F9D8B584-9399-4A2B-8ADC-F71293A4822C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683CC5F6-E9B5-49F2-909E-A68D38896308}">
      <dgm:prSet/>
      <dgm:spPr/>
      <dgm:t>
        <a:bodyPr/>
        <a:lstStyle/>
        <a:p>
          <a:pPr>
            <a:defRPr b="1"/>
          </a:pPr>
          <a:r>
            <a:rPr lang="en-US" b="0" i="0" dirty="0">
              <a:solidFill>
                <a:schemeClr val="accent3">
                  <a:lumMod val="75000"/>
                </a:schemeClr>
              </a:solidFill>
            </a:rPr>
            <a:t>Major milestone</a:t>
          </a:r>
        </a:p>
      </dgm:t>
    </dgm:pt>
    <dgm:pt modelId="{4C61DDEE-8BBF-4CBF-B066-7E60B6DF0A11}" type="sibTrans" cxnId="{59786CF9-070F-4821-A4E9-D33DB930D8D2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15BFC747-B881-4328-BFBE-9BC128388CC6}" type="parTrans" cxnId="{59786CF9-070F-4821-A4E9-D33DB930D8D2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4EA069F3-397F-40D5-94A6-32C3E355C277}">
      <dgm:prSet/>
      <dgm:spPr/>
      <dgm:t>
        <a:bodyPr anchor="t"/>
        <a:lstStyle/>
        <a:p>
          <a:r>
            <a:rPr lang="en-US" i="0" dirty="0">
              <a:solidFill>
                <a:schemeClr val="accent3">
                  <a:lumMod val="75000"/>
                </a:schemeClr>
              </a:solidFill>
            </a:rPr>
            <a:t>Lorem ipsum</a:t>
          </a:r>
        </a:p>
      </dgm:t>
    </dgm:pt>
    <dgm:pt modelId="{2F99115B-608E-4E08-A503-B74879A76D07}" type="parTrans" cxnId="{BC5A70C8-9D97-4922-BCDB-6316D191C527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E94D5EF7-F47C-476C-A5FE-1C35261B578A}" type="sibTrans" cxnId="{BC5A70C8-9D97-4922-BCDB-6316D191C527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1E529C6E-C939-479A-A075-9E9B02837B50}">
      <dgm:prSet/>
      <dgm:spPr/>
      <dgm:t>
        <a:bodyPr anchor="b"/>
        <a:lstStyle/>
        <a:p>
          <a:r>
            <a:rPr lang="en-US" i="0" dirty="0">
              <a:solidFill>
                <a:schemeClr val="accent3">
                  <a:lumMod val="75000"/>
                </a:schemeClr>
              </a:solidFill>
            </a:rPr>
            <a:t>Lorem ipsum</a:t>
          </a:r>
        </a:p>
      </dgm:t>
    </dgm:pt>
    <dgm:pt modelId="{46B3C017-F97A-4640-992A-33AEE06B2EFC}" type="parTrans" cxnId="{99746BB5-7122-43B8-8680-CF610F03585C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192E80CB-2667-481C-8244-6EC4AEED1BC2}" type="sibTrans" cxnId="{99746BB5-7122-43B8-8680-CF610F03585C}">
      <dgm:prSet/>
      <dgm:spPr/>
      <dgm:t>
        <a:bodyPr/>
        <a:lstStyle/>
        <a:p>
          <a:endParaRPr lang="en-US">
            <a:solidFill>
              <a:schemeClr val="accent3">
                <a:lumMod val="75000"/>
              </a:schemeClr>
            </a:solidFill>
          </a:endParaRPr>
        </a:p>
      </dgm:t>
    </dgm:pt>
    <dgm:pt modelId="{7A5D3400-AF5B-4297-8592-4C1EDB9D0973}" type="pres">
      <dgm:prSet presAssocID="{63085546-7C7C-4B3E-ABEB-2669F1A65FB2}" presName="root" presStyleCnt="0">
        <dgm:presLayoutVars>
          <dgm:chMax/>
          <dgm:chPref/>
          <dgm:animLvl val="lvl"/>
        </dgm:presLayoutVars>
      </dgm:prSet>
      <dgm:spPr/>
    </dgm:pt>
    <dgm:pt modelId="{BD204284-1F7C-4D58-BC79-8C2DEE7E9FAF}" type="pres">
      <dgm:prSet presAssocID="{63085546-7C7C-4B3E-ABEB-2669F1A65FB2}" presName="divider" presStyleLbl="fgAcc1" presStyleIdx="0" presStyleCnt="7" custSzY="428624"/>
      <dgm:spPr>
        <a:prstGeom prst="homePlate">
          <a:avLst/>
        </a:prstGeom>
        <a:solidFill>
          <a:schemeClr val="accent3">
            <a:lumMod val="50000"/>
          </a:schemeClr>
        </a:solidFill>
        <a:ln w="12700" cap="flat" cmpd="sng" algn="ctr">
          <a:noFill/>
          <a:prstDash val="solid"/>
          <a:miter lim="800000"/>
          <a:tailEnd type="arrow" w="sm" len="sm"/>
        </a:ln>
        <a:effectLst/>
      </dgm:spPr>
    </dgm:pt>
    <dgm:pt modelId="{46A6B157-7198-41C4-9D25-C4F8885F1B6F}" type="pres">
      <dgm:prSet presAssocID="{63085546-7C7C-4B3E-ABEB-2669F1A65FB2}" presName="nodes" presStyleCnt="0">
        <dgm:presLayoutVars>
          <dgm:chMax/>
          <dgm:chPref/>
          <dgm:animLvl val="lvl"/>
        </dgm:presLayoutVars>
      </dgm:prSet>
      <dgm:spPr/>
    </dgm:pt>
    <dgm:pt modelId="{578E6A06-6F61-48BD-9F1A-48E731D6E26D}" type="pres">
      <dgm:prSet presAssocID="{9DCEA5FC-4640-45AF-B712-7A4FD94AEF0D}" presName="composite" presStyleCnt="0"/>
      <dgm:spPr/>
    </dgm:pt>
    <dgm:pt modelId="{9F727168-E825-43C1-AF50-41E115F59C0C}" type="pres">
      <dgm:prSet presAssocID="{9DCEA5FC-4640-45AF-B712-7A4FD94AEF0D}" presName="ConnectorPoint" presStyleLbl="lnNode1" presStyleIdx="0" presStyleCnt="6"/>
      <dgm:spPr>
        <a:prstGeom prst="rect">
          <a:avLst/>
        </a:prstGeom>
        <a:solidFill>
          <a:schemeClr val="accent1"/>
        </a:solidFill>
        <a:ln w="6350" cap="flat" cmpd="sng" algn="ctr">
          <a:noFill/>
          <a:prstDash val="solid"/>
          <a:miter lim="800000"/>
        </a:ln>
        <a:effectLst/>
      </dgm:spPr>
    </dgm:pt>
    <dgm:pt modelId="{0C380CA5-521A-4949-A022-450DA9C217F5}" type="pres">
      <dgm:prSet presAssocID="{9DCEA5FC-4640-45AF-B712-7A4FD94AEF0D}" presName="DropPinPlaceHolder" presStyleCnt="0"/>
      <dgm:spPr/>
    </dgm:pt>
    <dgm:pt modelId="{19EF924A-339B-436A-9151-9C7B0B0377B9}" type="pres">
      <dgm:prSet presAssocID="{9DCEA5FC-4640-45AF-B712-7A4FD94AEF0D}" presName="DropPin" presStyleLbl="alignNode1" presStyleIdx="0" presStyleCnt="6"/>
      <dgm:spPr>
        <a:prstGeom prst="rect">
          <a:avLst/>
        </a:prstGeom>
        <a:solidFill>
          <a:schemeClr val="accent2"/>
        </a:solidFill>
        <a:ln>
          <a:solidFill>
            <a:schemeClr val="bg1">
              <a:lumMod val="95000"/>
            </a:schemeClr>
          </a:solidFill>
        </a:ln>
      </dgm:spPr>
    </dgm:pt>
    <dgm:pt modelId="{846B4BA4-33F0-43CE-A60E-B95E195AD5A9}" type="pres">
      <dgm:prSet presAssocID="{9DCEA5FC-4640-45AF-B712-7A4FD94AEF0D}" presName="Ellipse" presStyleLbl="fgAcc1" presStyleIdx="1" presStyleCnt="7"/>
      <dgm:spPr>
        <a:prstGeom prst="donut">
          <a:avLst/>
        </a:prstGeom>
        <a:noFill/>
        <a:ln w="12700" cap="flat" cmpd="sng" algn="ctr">
          <a:noFill/>
          <a:prstDash val="solid"/>
          <a:miter lim="800000"/>
        </a:ln>
        <a:effectLst/>
      </dgm:spPr>
    </dgm:pt>
    <dgm:pt modelId="{A782CF5D-A585-4990-846A-5EDBD19A9BDB}" type="pres">
      <dgm:prSet presAssocID="{9DCEA5FC-4640-45AF-B712-7A4FD94AEF0D}" presName="L2TextContainer" presStyleLbl="revTx" presStyleIdx="0" presStyleCnt="12">
        <dgm:presLayoutVars>
          <dgm:bulletEnabled val="1"/>
        </dgm:presLayoutVars>
      </dgm:prSet>
      <dgm:spPr/>
    </dgm:pt>
    <dgm:pt modelId="{85C50C56-6DC8-4C47-8DBC-4FD6B1554AA4}" type="pres">
      <dgm:prSet presAssocID="{9DCEA5FC-4640-45AF-B712-7A4FD94AEF0D}" presName="L1TextContainer" presStyleLbl="revTx" presStyleIdx="1" presStyleCnt="12">
        <dgm:presLayoutVars>
          <dgm:chMax val="1"/>
          <dgm:chPref val="1"/>
          <dgm:bulletEnabled val="1"/>
        </dgm:presLayoutVars>
      </dgm:prSet>
      <dgm:spPr/>
    </dgm:pt>
    <dgm:pt modelId="{4F322B1B-F357-4BCD-BF34-8A0D705A1CE7}" type="pres">
      <dgm:prSet presAssocID="{9DCEA5FC-4640-45AF-B712-7A4FD94AEF0D}" presName="ConnectLine" presStyleLbl="sibTrans1D1" presStyleIdx="0" presStyleCnt="6"/>
      <dgm:spPr>
        <a:xfrm>
          <a:off x="193743" y="741292"/>
          <a:ext cx="0" cy="1075600"/>
        </a:xfrm>
        <a:prstGeom prst="line">
          <a:avLst/>
        </a:prstGeom>
        <a:noFill/>
        <a:ln w="3175" cap="sq" cmpd="sng" algn="ctr">
          <a:solidFill>
            <a:prstClr val="white">
              <a:lumMod val="85000"/>
            </a:prstClr>
          </a:solidFill>
          <a:prstDash val="solid"/>
          <a:round/>
        </a:ln>
        <a:effectLst/>
      </dgm:spPr>
    </dgm:pt>
    <dgm:pt modelId="{9FF32B1E-94FD-475E-9959-8E0546070C5B}" type="pres">
      <dgm:prSet presAssocID="{9DCEA5FC-4640-45AF-B712-7A4FD94AEF0D}" presName="EmptyPlaceHolder" presStyleCnt="0"/>
      <dgm:spPr/>
    </dgm:pt>
    <dgm:pt modelId="{C9E000F5-B650-46EB-A3B0-FBA6593CE548}" type="pres">
      <dgm:prSet presAssocID="{0A99745B-BB5C-49B3-A782-8DB57641F6C9}" presName="spaceBetweenRectangles" presStyleCnt="0"/>
      <dgm:spPr/>
    </dgm:pt>
    <dgm:pt modelId="{64373A7D-C7A5-4C0C-9781-58743159539A}" type="pres">
      <dgm:prSet presAssocID="{096A9AF0-0DAE-4EB3-B448-4501DA034F4A}" presName="composite" presStyleCnt="0"/>
      <dgm:spPr/>
    </dgm:pt>
    <dgm:pt modelId="{B57996C3-16BE-4CEB-B9E2-6FFC42938F41}" type="pres">
      <dgm:prSet presAssocID="{096A9AF0-0DAE-4EB3-B448-4501DA034F4A}" presName="ConnectorPoint" presStyleLbl="lnNode1" presStyleIdx="1" presStyleCnt="6"/>
      <dgm:spPr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/>
      </dgm:spPr>
    </dgm:pt>
    <dgm:pt modelId="{BC71368F-DA7E-405D-93AC-3A6767BF9FC6}" type="pres">
      <dgm:prSet presAssocID="{096A9AF0-0DAE-4EB3-B448-4501DA034F4A}" presName="DropPinPlaceHolder" presStyleCnt="0"/>
      <dgm:spPr/>
    </dgm:pt>
    <dgm:pt modelId="{5B4632EA-1574-417A-A3FA-D711159FBAD1}" type="pres">
      <dgm:prSet presAssocID="{096A9AF0-0DAE-4EB3-B448-4501DA034F4A}" presName="DropPin" presStyleLbl="alignNode1" presStyleIdx="1" presStyleCnt="6"/>
      <dgm:spPr>
        <a:prstGeom prst="rect">
          <a:avLst/>
        </a:prstGeom>
        <a:solidFill>
          <a:schemeClr val="accent2"/>
        </a:solidFill>
        <a:ln>
          <a:solidFill>
            <a:schemeClr val="bg1">
              <a:lumMod val="95000"/>
            </a:schemeClr>
          </a:solidFill>
        </a:ln>
      </dgm:spPr>
    </dgm:pt>
    <dgm:pt modelId="{032E0966-F86B-4BBD-BE80-8FAB861AF0E8}" type="pres">
      <dgm:prSet presAssocID="{096A9AF0-0DAE-4EB3-B448-4501DA034F4A}" presName="Ellipse" presStyleLbl="fgAcc1" presStyleIdx="2" presStyleCnt="7"/>
      <dgm:spPr>
        <a:prstGeom prst="donut">
          <a:avLst/>
        </a:prstGeom>
        <a:noFill/>
        <a:ln w="12700" cap="flat" cmpd="sng" algn="ctr">
          <a:noFill/>
          <a:prstDash val="solid"/>
          <a:miter lim="800000"/>
        </a:ln>
        <a:effectLst/>
      </dgm:spPr>
    </dgm:pt>
    <dgm:pt modelId="{B608C5A1-CE9E-4410-9F2F-F714CC6AB069}" type="pres">
      <dgm:prSet presAssocID="{096A9AF0-0DAE-4EB3-B448-4501DA034F4A}" presName="L2TextContainer" presStyleLbl="revTx" presStyleIdx="2" presStyleCnt="12">
        <dgm:presLayoutVars>
          <dgm:bulletEnabled val="1"/>
        </dgm:presLayoutVars>
      </dgm:prSet>
      <dgm:spPr/>
    </dgm:pt>
    <dgm:pt modelId="{C1E34084-406C-48D5-88FE-7226282DBC49}" type="pres">
      <dgm:prSet presAssocID="{096A9AF0-0DAE-4EB3-B448-4501DA034F4A}" presName="L1TextContainer" presStyleLbl="revTx" presStyleIdx="3" presStyleCnt="12">
        <dgm:presLayoutVars>
          <dgm:chMax val="1"/>
          <dgm:chPref val="1"/>
          <dgm:bulletEnabled val="1"/>
        </dgm:presLayoutVars>
      </dgm:prSet>
      <dgm:spPr/>
    </dgm:pt>
    <dgm:pt modelId="{33168228-1414-4AAF-B7E5-C08A80BBB2F1}" type="pres">
      <dgm:prSet presAssocID="{096A9AF0-0DAE-4EB3-B448-4501DA034F4A}" presName="ConnectLine" presStyleLbl="sibTrans1D1" presStyleIdx="1" presStyleCnt="6"/>
      <dgm:spPr>
        <a:xfrm>
          <a:off x="1619282" y="1816893"/>
          <a:ext cx="0" cy="1075600"/>
        </a:xfrm>
        <a:prstGeom prst="line">
          <a:avLst/>
        </a:prstGeom>
        <a:noFill/>
        <a:ln w="3175" cap="sq" cmpd="sng" algn="ctr">
          <a:solidFill>
            <a:prstClr val="white">
              <a:lumMod val="85000"/>
            </a:prstClr>
          </a:solidFill>
          <a:prstDash val="solid"/>
          <a:round/>
        </a:ln>
        <a:effectLst/>
      </dgm:spPr>
    </dgm:pt>
    <dgm:pt modelId="{C791BCDD-76D3-4E0E-98B9-0C4903CF0E94}" type="pres">
      <dgm:prSet presAssocID="{096A9AF0-0DAE-4EB3-B448-4501DA034F4A}" presName="EmptyPlaceHolder" presStyleCnt="0"/>
      <dgm:spPr/>
    </dgm:pt>
    <dgm:pt modelId="{3B1DA912-FDB7-4F73-8823-B30C56F7DE86}" type="pres">
      <dgm:prSet presAssocID="{6B0D7DA9-E6ED-4137-9716-F48BF62327A8}" presName="spaceBetweenRectangles" presStyleCnt="0"/>
      <dgm:spPr/>
    </dgm:pt>
    <dgm:pt modelId="{DCEEC7C0-6CAC-4153-B66A-D920E3B7F504}" type="pres">
      <dgm:prSet presAssocID="{683CC5F6-E9B5-49F2-909E-A68D38896308}" presName="composite" presStyleCnt="0"/>
      <dgm:spPr/>
    </dgm:pt>
    <dgm:pt modelId="{56361E50-9FEC-48AD-A369-C1A8379B35EC}" type="pres">
      <dgm:prSet presAssocID="{683CC5F6-E9B5-49F2-909E-A68D38896308}" presName="ConnectorPoint" presStyleLbl="lnNode1" presStyleIdx="2" presStyleCnt="6"/>
      <dgm:spPr>
        <a:prstGeom prst="rect">
          <a:avLst/>
        </a:prstGeom>
        <a:solidFill>
          <a:schemeClr val="accent3"/>
        </a:solidFill>
        <a:ln w="6350" cap="flat" cmpd="sng" algn="ctr">
          <a:noFill/>
          <a:prstDash val="solid"/>
          <a:miter lim="800000"/>
        </a:ln>
        <a:effectLst/>
      </dgm:spPr>
    </dgm:pt>
    <dgm:pt modelId="{70AC7E27-D774-4261-A80F-683BBD09A81D}" type="pres">
      <dgm:prSet presAssocID="{683CC5F6-E9B5-49F2-909E-A68D38896308}" presName="DropPinPlaceHolder" presStyleCnt="0"/>
      <dgm:spPr/>
    </dgm:pt>
    <dgm:pt modelId="{7BC09B8D-1C75-4604-9F35-AEC078447C45}" type="pres">
      <dgm:prSet presAssocID="{683CC5F6-E9B5-49F2-909E-A68D38896308}" presName="DropPin" presStyleLbl="alignNode1" presStyleIdx="2" presStyleCnt="6" custAng="13500000"/>
      <dgm:spPr>
        <a:prstGeom prst="rect">
          <a:avLst/>
        </a:prstGeom>
        <a:solidFill>
          <a:schemeClr val="accent3"/>
        </a:solidFill>
        <a:ln>
          <a:noFill/>
        </a:ln>
      </dgm:spPr>
    </dgm:pt>
    <dgm:pt modelId="{DFE91A1F-E910-48AB-A4C9-128002268483}" type="pres">
      <dgm:prSet presAssocID="{683CC5F6-E9B5-49F2-909E-A68D38896308}" presName="Ellipse" presStyleLbl="fgAcc1" presStyleIdx="3" presStyleCnt="7"/>
      <dgm:spPr>
        <a:prstGeom prst="star4">
          <a:avLst/>
        </a:prstGeom>
        <a:noFill/>
        <a:ln w="12700" cap="flat" cmpd="sng" algn="ctr">
          <a:noFill/>
          <a:prstDash val="solid"/>
          <a:miter lim="800000"/>
        </a:ln>
        <a:effectLst/>
      </dgm:spPr>
    </dgm:pt>
    <dgm:pt modelId="{FC8603F2-85FC-4134-978C-4054E468209C}" type="pres">
      <dgm:prSet presAssocID="{683CC5F6-E9B5-49F2-909E-A68D38896308}" presName="L2TextContainer" presStyleLbl="revTx" presStyleIdx="4" presStyleCnt="12">
        <dgm:presLayoutVars>
          <dgm:bulletEnabled val="1"/>
        </dgm:presLayoutVars>
      </dgm:prSet>
      <dgm:spPr/>
    </dgm:pt>
    <dgm:pt modelId="{4EB3AA5C-1289-44C6-9F3E-859ABA28E18F}" type="pres">
      <dgm:prSet presAssocID="{683CC5F6-E9B5-49F2-909E-A68D38896308}" presName="L1TextContainer" presStyleLbl="revTx" presStyleIdx="5" presStyleCnt="12">
        <dgm:presLayoutVars>
          <dgm:chMax val="1"/>
          <dgm:chPref val="1"/>
          <dgm:bulletEnabled val="1"/>
        </dgm:presLayoutVars>
      </dgm:prSet>
      <dgm:spPr/>
    </dgm:pt>
    <dgm:pt modelId="{0BB03C0E-97EC-4D66-9B09-35D689DAB28C}" type="pres">
      <dgm:prSet presAssocID="{683CC5F6-E9B5-49F2-909E-A68D38896308}" presName="ConnectLine" presStyleLbl="sibTrans1D1" presStyleIdx="2" presStyleCnt="6"/>
      <dgm:spPr>
        <a:xfrm>
          <a:off x="3044820" y="741292"/>
          <a:ext cx="0" cy="1075600"/>
        </a:xfrm>
        <a:prstGeom prst="line">
          <a:avLst/>
        </a:prstGeom>
        <a:noFill/>
        <a:ln w="3175" cap="sq" cmpd="sng" algn="ctr">
          <a:solidFill>
            <a:prstClr val="white">
              <a:lumMod val="85000"/>
            </a:prstClr>
          </a:solidFill>
          <a:prstDash val="solid"/>
          <a:round/>
        </a:ln>
        <a:effectLst/>
      </dgm:spPr>
    </dgm:pt>
    <dgm:pt modelId="{1A7A92CB-81F0-42D4-87BF-4008DEFA9CA8}" type="pres">
      <dgm:prSet presAssocID="{683CC5F6-E9B5-49F2-909E-A68D38896308}" presName="EmptyPlaceHolder" presStyleCnt="0"/>
      <dgm:spPr/>
    </dgm:pt>
    <dgm:pt modelId="{ABE3202B-256B-4398-8B41-CB40EDB06266}" type="pres">
      <dgm:prSet presAssocID="{4C61DDEE-8BBF-4CBF-B066-7E60B6DF0A11}" presName="spaceBetweenRectangles" presStyleCnt="0"/>
      <dgm:spPr/>
    </dgm:pt>
    <dgm:pt modelId="{B744CD57-FD23-4E62-9589-4CAC57B034E9}" type="pres">
      <dgm:prSet presAssocID="{CA6B1BA0-B2FC-48AD-8EDA-F4AAA4AF2782}" presName="composite" presStyleCnt="0"/>
      <dgm:spPr/>
    </dgm:pt>
    <dgm:pt modelId="{D891B168-1DA5-4124-931F-A51FCB8EFC11}" type="pres">
      <dgm:prSet presAssocID="{CA6B1BA0-B2FC-48AD-8EDA-F4AAA4AF2782}" presName="ConnectorPoint" presStyleLbl="lnNode1" presStyleIdx="3" presStyleCnt="6"/>
      <dgm:spPr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/>
      </dgm:spPr>
    </dgm:pt>
    <dgm:pt modelId="{42206762-CD73-4F82-B16A-D168E2503215}" type="pres">
      <dgm:prSet presAssocID="{CA6B1BA0-B2FC-48AD-8EDA-F4AAA4AF2782}" presName="DropPinPlaceHolder" presStyleCnt="0"/>
      <dgm:spPr/>
    </dgm:pt>
    <dgm:pt modelId="{C0DBECBF-E3AA-450B-95D4-8349AA21B4F8}" type="pres">
      <dgm:prSet presAssocID="{CA6B1BA0-B2FC-48AD-8EDA-F4AAA4AF2782}" presName="DropPin" presStyleLbl="alignNode1" presStyleIdx="3" presStyleCnt="6"/>
      <dgm:spPr>
        <a:prstGeom prst="rect">
          <a:avLst/>
        </a:prstGeom>
        <a:solidFill>
          <a:schemeClr val="accent2"/>
        </a:solidFill>
        <a:ln>
          <a:solidFill>
            <a:schemeClr val="bg1">
              <a:lumMod val="95000"/>
            </a:schemeClr>
          </a:solidFill>
        </a:ln>
      </dgm:spPr>
    </dgm:pt>
    <dgm:pt modelId="{6EDDD44C-F5E4-49AD-B1D9-346B8B8AEE8F}" type="pres">
      <dgm:prSet presAssocID="{CA6B1BA0-B2FC-48AD-8EDA-F4AAA4AF2782}" presName="Ellipse" presStyleLbl="fgAcc1" presStyleIdx="4" presStyleCnt="7"/>
      <dgm:spPr>
        <a:prstGeom prst="donut">
          <a:avLst/>
        </a:prstGeom>
        <a:noFill/>
        <a:ln w="12700" cap="flat" cmpd="sng" algn="ctr">
          <a:noFill/>
          <a:prstDash val="solid"/>
          <a:miter lim="800000"/>
        </a:ln>
        <a:effectLst/>
      </dgm:spPr>
    </dgm:pt>
    <dgm:pt modelId="{FE564261-183D-47F9-8E7E-BCFC5023A815}" type="pres">
      <dgm:prSet presAssocID="{CA6B1BA0-B2FC-48AD-8EDA-F4AAA4AF2782}" presName="L2TextContainer" presStyleLbl="revTx" presStyleIdx="6" presStyleCnt="12">
        <dgm:presLayoutVars>
          <dgm:bulletEnabled val="1"/>
        </dgm:presLayoutVars>
      </dgm:prSet>
      <dgm:spPr/>
    </dgm:pt>
    <dgm:pt modelId="{3DA36ABE-9810-4ED4-9A55-2905E7588D06}" type="pres">
      <dgm:prSet presAssocID="{CA6B1BA0-B2FC-48AD-8EDA-F4AAA4AF2782}" presName="L1TextContainer" presStyleLbl="revTx" presStyleIdx="7" presStyleCnt="12">
        <dgm:presLayoutVars>
          <dgm:chMax val="1"/>
          <dgm:chPref val="1"/>
          <dgm:bulletEnabled val="1"/>
        </dgm:presLayoutVars>
      </dgm:prSet>
      <dgm:spPr/>
    </dgm:pt>
    <dgm:pt modelId="{4B9F5909-A57C-4893-9C8A-D5960FE9BE37}" type="pres">
      <dgm:prSet presAssocID="{CA6B1BA0-B2FC-48AD-8EDA-F4AAA4AF2782}" presName="ConnectLine" presStyleLbl="sibTrans1D1" presStyleIdx="3" presStyleCnt="6"/>
      <dgm:spPr>
        <a:xfrm>
          <a:off x="4470359" y="1816893"/>
          <a:ext cx="0" cy="1075600"/>
        </a:xfrm>
        <a:prstGeom prst="line">
          <a:avLst/>
        </a:prstGeom>
        <a:noFill/>
        <a:ln w="3175" cap="sq" cmpd="sng" algn="ctr">
          <a:solidFill>
            <a:prstClr val="white">
              <a:lumMod val="85000"/>
            </a:prstClr>
          </a:solidFill>
          <a:prstDash val="solid"/>
          <a:round/>
        </a:ln>
        <a:effectLst/>
      </dgm:spPr>
    </dgm:pt>
    <dgm:pt modelId="{DEDCEF89-DB8F-4197-B2D2-2D39426E0B96}" type="pres">
      <dgm:prSet presAssocID="{CA6B1BA0-B2FC-48AD-8EDA-F4AAA4AF2782}" presName="EmptyPlaceHolder" presStyleCnt="0"/>
      <dgm:spPr/>
    </dgm:pt>
    <dgm:pt modelId="{4A96FD2F-C127-41DC-AA54-1EEBED6BA483}" type="pres">
      <dgm:prSet presAssocID="{39FB540D-D808-4040-9A37-0AC474C0212F}" presName="spaceBetweenRectangles" presStyleCnt="0"/>
      <dgm:spPr/>
    </dgm:pt>
    <dgm:pt modelId="{A1AE2BC4-A99C-4DD3-A84D-EB3461D18287}" type="pres">
      <dgm:prSet presAssocID="{212ADAAB-D5CB-4BBC-8DAF-7340FD334994}" presName="composite" presStyleCnt="0"/>
      <dgm:spPr/>
    </dgm:pt>
    <dgm:pt modelId="{278CF1E0-B1C4-4B10-A5EC-FD7EF0557E2D}" type="pres">
      <dgm:prSet presAssocID="{212ADAAB-D5CB-4BBC-8DAF-7340FD334994}" presName="ConnectorPoint" presStyleLbl="lnNode1" presStyleIdx="4" presStyleCnt="6"/>
      <dgm:spPr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/>
      </dgm:spPr>
    </dgm:pt>
    <dgm:pt modelId="{27B65FB4-BE6A-41E6-BBE9-8DC9F7B73486}" type="pres">
      <dgm:prSet presAssocID="{212ADAAB-D5CB-4BBC-8DAF-7340FD334994}" presName="DropPinPlaceHolder" presStyleCnt="0"/>
      <dgm:spPr/>
    </dgm:pt>
    <dgm:pt modelId="{488CC4C6-DFBC-460C-A9ED-BEDA8CC682D4}" type="pres">
      <dgm:prSet presAssocID="{212ADAAB-D5CB-4BBC-8DAF-7340FD334994}" presName="DropPin" presStyleLbl="alignNode1" presStyleIdx="4" presStyleCnt="6"/>
      <dgm:spPr>
        <a:prstGeom prst="rect">
          <a:avLst/>
        </a:prstGeom>
        <a:solidFill>
          <a:schemeClr val="accent2"/>
        </a:solidFill>
        <a:ln>
          <a:solidFill>
            <a:schemeClr val="bg1">
              <a:lumMod val="95000"/>
            </a:schemeClr>
          </a:solidFill>
        </a:ln>
      </dgm:spPr>
    </dgm:pt>
    <dgm:pt modelId="{48CA82DA-B677-461B-A08D-337683480059}" type="pres">
      <dgm:prSet presAssocID="{212ADAAB-D5CB-4BBC-8DAF-7340FD334994}" presName="Ellipse" presStyleLbl="fgAcc1" presStyleIdx="5" presStyleCnt="7"/>
      <dgm:spPr>
        <a:prstGeom prst="donut">
          <a:avLst/>
        </a:prstGeom>
        <a:noFill/>
        <a:ln w="12700" cap="flat" cmpd="sng" algn="ctr">
          <a:noFill/>
          <a:prstDash val="solid"/>
          <a:miter lim="800000"/>
        </a:ln>
        <a:effectLst/>
      </dgm:spPr>
    </dgm:pt>
    <dgm:pt modelId="{D1646913-A3FA-4470-A3E9-C64B0A13A62A}" type="pres">
      <dgm:prSet presAssocID="{212ADAAB-D5CB-4BBC-8DAF-7340FD334994}" presName="L2TextContainer" presStyleLbl="revTx" presStyleIdx="8" presStyleCnt="12">
        <dgm:presLayoutVars>
          <dgm:bulletEnabled val="1"/>
        </dgm:presLayoutVars>
      </dgm:prSet>
      <dgm:spPr/>
    </dgm:pt>
    <dgm:pt modelId="{6EC2FC68-E1B8-4274-8090-C2C96A4CD82C}" type="pres">
      <dgm:prSet presAssocID="{212ADAAB-D5CB-4BBC-8DAF-7340FD334994}" presName="L1TextContainer" presStyleLbl="revTx" presStyleIdx="9" presStyleCnt="12">
        <dgm:presLayoutVars>
          <dgm:chMax val="1"/>
          <dgm:chPref val="1"/>
          <dgm:bulletEnabled val="1"/>
        </dgm:presLayoutVars>
      </dgm:prSet>
      <dgm:spPr/>
    </dgm:pt>
    <dgm:pt modelId="{4F41BF23-550C-4E7F-977E-3D22E3AF7B51}" type="pres">
      <dgm:prSet presAssocID="{212ADAAB-D5CB-4BBC-8DAF-7340FD334994}" presName="ConnectLine" presStyleLbl="sibTrans1D1" presStyleIdx="4" presStyleCnt="6"/>
      <dgm:spPr>
        <a:xfrm>
          <a:off x="5895897" y="741292"/>
          <a:ext cx="0" cy="1075600"/>
        </a:xfrm>
        <a:prstGeom prst="line">
          <a:avLst/>
        </a:prstGeom>
        <a:noFill/>
        <a:ln w="3175" cap="sq" cmpd="sng" algn="ctr">
          <a:solidFill>
            <a:prstClr val="white">
              <a:lumMod val="85000"/>
            </a:prstClr>
          </a:solidFill>
          <a:prstDash val="solid"/>
          <a:round/>
        </a:ln>
        <a:effectLst/>
      </dgm:spPr>
    </dgm:pt>
    <dgm:pt modelId="{5018695D-CFD4-49F8-8967-BA8A0C0A0DE1}" type="pres">
      <dgm:prSet presAssocID="{212ADAAB-D5CB-4BBC-8DAF-7340FD334994}" presName="EmptyPlaceHolder" presStyleCnt="0"/>
      <dgm:spPr/>
    </dgm:pt>
    <dgm:pt modelId="{61EA613E-57A8-485F-A4A9-29037092E83A}" type="pres">
      <dgm:prSet presAssocID="{AB2787E4-2A8B-428D-A4AE-2B14DCFFC4E7}" presName="spaceBetweenRectangles" presStyleCnt="0"/>
      <dgm:spPr/>
    </dgm:pt>
    <dgm:pt modelId="{0F3B3032-C16A-44EB-AE28-CB7C1D797D2B}" type="pres">
      <dgm:prSet presAssocID="{A2560FD2-F12F-4A06-A96F-B86674952111}" presName="composite" presStyleCnt="0"/>
      <dgm:spPr/>
    </dgm:pt>
    <dgm:pt modelId="{A64C6D16-2F77-439A-848A-F1081C5E5CBE}" type="pres">
      <dgm:prSet presAssocID="{A2560FD2-F12F-4A06-A96F-B86674952111}" presName="ConnectorPoint" presStyleLbl="lnNode1" presStyleIdx="5" presStyleCnt="6"/>
      <dgm:spPr>
        <a:prstGeom prst="rect">
          <a:avLst/>
        </a:prstGeom>
        <a:solidFill>
          <a:schemeClr val="accent3"/>
        </a:solidFill>
        <a:ln w="6350" cap="flat" cmpd="sng" algn="ctr">
          <a:noFill/>
          <a:prstDash val="solid"/>
          <a:miter lim="800000"/>
        </a:ln>
        <a:effectLst/>
      </dgm:spPr>
    </dgm:pt>
    <dgm:pt modelId="{8EFC6EAF-71E5-48C3-9F69-6FB96640B14F}" type="pres">
      <dgm:prSet presAssocID="{A2560FD2-F12F-4A06-A96F-B86674952111}" presName="DropPinPlaceHolder" presStyleCnt="0"/>
      <dgm:spPr/>
    </dgm:pt>
    <dgm:pt modelId="{73F98938-B973-410F-B6E0-43437FA146E6}" type="pres">
      <dgm:prSet presAssocID="{A2560FD2-F12F-4A06-A96F-B86674952111}" presName="DropPin" presStyleLbl="alignNode1" presStyleIdx="5" presStyleCnt="6" custAng="2700000"/>
      <dgm:spPr>
        <a:prstGeom prst="rect">
          <a:avLst/>
        </a:prstGeom>
        <a:solidFill>
          <a:schemeClr val="accent3"/>
        </a:solidFill>
        <a:ln>
          <a:noFill/>
        </a:ln>
      </dgm:spPr>
    </dgm:pt>
    <dgm:pt modelId="{26BE64BD-02BC-4C6F-AC50-F9617E59754D}" type="pres">
      <dgm:prSet presAssocID="{A2560FD2-F12F-4A06-A96F-B86674952111}" presName="Ellipse" presStyleLbl="fgAcc1" presStyleIdx="6" presStyleCnt="7"/>
      <dgm:spPr>
        <a:prstGeom prst="star4">
          <a:avLst/>
        </a:prstGeom>
        <a:noFill/>
        <a:ln w="12700" cap="flat" cmpd="sng" algn="ctr">
          <a:noFill/>
          <a:prstDash val="solid"/>
          <a:miter lim="800000"/>
        </a:ln>
        <a:effectLst/>
      </dgm:spPr>
    </dgm:pt>
    <dgm:pt modelId="{5C5070CD-E29E-4F50-9A43-342A2DE968FF}" type="pres">
      <dgm:prSet presAssocID="{A2560FD2-F12F-4A06-A96F-B86674952111}" presName="L2TextContainer" presStyleLbl="revTx" presStyleIdx="10" presStyleCnt="12">
        <dgm:presLayoutVars>
          <dgm:bulletEnabled val="1"/>
        </dgm:presLayoutVars>
      </dgm:prSet>
      <dgm:spPr/>
    </dgm:pt>
    <dgm:pt modelId="{6FED4196-A0D3-4E5C-83DA-99291A8FFFC3}" type="pres">
      <dgm:prSet presAssocID="{A2560FD2-F12F-4A06-A96F-B86674952111}" presName="L1TextContainer" presStyleLbl="revTx" presStyleIdx="11" presStyleCnt="12">
        <dgm:presLayoutVars>
          <dgm:chMax val="1"/>
          <dgm:chPref val="1"/>
          <dgm:bulletEnabled val="1"/>
        </dgm:presLayoutVars>
      </dgm:prSet>
      <dgm:spPr/>
    </dgm:pt>
    <dgm:pt modelId="{54DE4918-169B-4E9C-B946-44A9D45AEC94}" type="pres">
      <dgm:prSet presAssocID="{A2560FD2-F12F-4A06-A96F-B86674952111}" presName="ConnectLine" presStyleLbl="sibTrans1D1" presStyleIdx="5" presStyleCnt="6"/>
      <dgm:spPr>
        <a:xfrm>
          <a:off x="8078042" y="2690813"/>
          <a:ext cx="0" cy="1592961"/>
        </a:xfrm>
        <a:prstGeom prst="line">
          <a:avLst/>
        </a:prstGeom>
        <a:noFill/>
        <a:ln w="3175" cap="sq" cmpd="sng" algn="ctr">
          <a:solidFill>
            <a:schemeClr val="bg1">
              <a:lumMod val="85000"/>
            </a:schemeClr>
          </a:solidFill>
          <a:prstDash val="solid"/>
          <a:round/>
        </a:ln>
        <a:effectLst/>
      </dgm:spPr>
    </dgm:pt>
    <dgm:pt modelId="{75F2030E-997B-4809-B3F1-AEF48EEEDB2B}" type="pres">
      <dgm:prSet presAssocID="{A2560FD2-F12F-4A06-A96F-B86674952111}" presName="EmptyPlaceHolder" presStyleCnt="0"/>
      <dgm:spPr/>
    </dgm:pt>
  </dgm:ptLst>
  <dgm:cxnLst>
    <dgm:cxn modelId="{987E6208-6FBF-4818-8D82-020440E776B4}" type="presOf" srcId="{9DCEA5FC-4640-45AF-B712-7A4FD94AEF0D}" destId="{85C50C56-6DC8-4C47-8DBC-4FD6B1554AA4}" srcOrd="0" destOrd="0" presId="urn:microsoft.com/office/officeart/2017/3/layout/DropPinTimeline"/>
    <dgm:cxn modelId="{995FAD0D-905C-4246-BEA6-E4CD468035A2}" type="presOf" srcId="{096A9AF0-0DAE-4EB3-B448-4501DA034F4A}" destId="{C1E34084-406C-48D5-88FE-7226282DBC49}" srcOrd="0" destOrd="0" presId="urn:microsoft.com/office/officeart/2017/3/layout/DropPinTimeline"/>
    <dgm:cxn modelId="{60631413-8B80-40CB-9203-B81CD7EC7CD0}" type="presOf" srcId="{1E529C6E-C939-479A-A075-9E9B02837B50}" destId="{5C5070CD-E29E-4F50-9A43-342A2DE968FF}" srcOrd="0" destOrd="0" presId="urn:microsoft.com/office/officeart/2017/3/layout/DropPinTimeline"/>
    <dgm:cxn modelId="{1C1A9A2A-3385-4187-A01C-97035BFB0369}" type="presOf" srcId="{A2560FD2-F12F-4A06-A96F-B86674952111}" destId="{6FED4196-A0D3-4E5C-83DA-99291A8FFFC3}" srcOrd="0" destOrd="0" presId="urn:microsoft.com/office/officeart/2017/3/layout/DropPinTimeline"/>
    <dgm:cxn modelId="{2CC2803D-31E2-494C-ADFC-FD81060C6D02}" type="presOf" srcId="{2AEE5C11-34AE-4EB7-8907-9BED418EA471}" destId="{D1646913-A3FA-4470-A3E9-C64B0A13A62A}" srcOrd="0" destOrd="0" presId="urn:microsoft.com/office/officeart/2017/3/layout/DropPinTimeline"/>
    <dgm:cxn modelId="{39A11E5C-7A57-4117-A6DF-36000C29509C}" srcId="{9DCEA5FC-4640-45AF-B712-7A4FD94AEF0D}" destId="{831701CF-77C7-46C0-A913-8CC39517BAB8}" srcOrd="0" destOrd="0" parTransId="{13FBC60D-3EA6-4496-BA97-C1AE8C7F8961}" sibTransId="{75156CDF-E17B-4DAD-AE37-EA44D7F37090}"/>
    <dgm:cxn modelId="{DD687B5C-28C8-4088-99B8-D375C5FDAE4A}" srcId="{212ADAAB-D5CB-4BBC-8DAF-7340FD334994}" destId="{2AEE5C11-34AE-4EB7-8907-9BED418EA471}" srcOrd="0" destOrd="0" parTransId="{2E14AD1F-C7EA-45AE-ADC0-0EE92A6516CB}" sibTransId="{F36FDDA0-6B91-47CB-8114-B6F076E55FC8}"/>
    <dgm:cxn modelId="{63AB0265-EE84-426B-AD79-2D63AA53D68A}" type="presOf" srcId="{683CC5F6-E9B5-49F2-909E-A68D38896308}" destId="{4EB3AA5C-1289-44C6-9F3E-859ABA28E18F}" srcOrd="0" destOrd="0" presId="urn:microsoft.com/office/officeart/2017/3/layout/DropPinTimeline"/>
    <dgm:cxn modelId="{DBD99269-D7F7-4B47-B17B-A5AE402751D9}" srcId="{63085546-7C7C-4B3E-ABEB-2669F1A65FB2}" destId="{9DCEA5FC-4640-45AF-B712-7A4FD94AEF0D}" srcOrd="0" destOrd="0" parTransId="{929A5FD9-0612-4B79-9B59-C3C36D34A069}" sibTransId="{0A99745B-BB5C-49B3-A782-8DB57641F6C9}"/>
    <dgm:cxn modelId="{C8C7266C-2A0C-476A-85B3-F12BE2521F4C}" srcId="{63085546-7C7C-4B3E-ABEB-2669F1A65FB2}" destId="{212ADAAB-D5CB-4BBC-8DAF-7340FD334994}" srcOrd="4" destOrd="0" parTransId="{45F6D312-A686-491E-95E3-EFB9640CC472}" sibTransId="{AB2787E4-2A8B-428D-A4AE-2B14DCFFC4E7}"/>
    <dgm:cxn modelId="{24A8F052-3377-4BA4-8C62-CCF5039C85D7}" srcId="{CA6B1BA0-B2FC-48AD-8EDA-F4AAA4AF2782}" destId="{3CB04A44-4013-4CA7-90FD-29AFC3C15E37}" srcOrd="0" destOrd="0" parTransId="{ECEE936A-E3CC-4209-BECC-1CD0C85A2B72}" sibTransId="{D7A8F7A0-47A3-4464-B3B7-E0806DF46627}"/>
    <dgm:cxn modelId="{30821C78-AFB0-420D-8288-048EDC6649CD}" type="presOf" srcId="{212ADAAB-D5CB-4BBC-8DAF-7340FD334994}" destId="{6EC2FC68-E1B8-4274-8090-C2C96A4CD82C}" srcOrd="0" destOrd="0" presId="urn:microsoft.com/office/officeart/2017/3/layout/DropPinTimeline"/>
    <dgm:cxn modelId="{B05C4C7C-FEB8-4825-98A0-C38D3021918A}" srcId="{096A9AF0-0DAE-4EB3-B448-4501DA034F4A}" destId="{92921081-529B-4D1C-83A4-C416BB4C5224}" srcOrd="0" destOrd="0" parTransId="{5AD2C2F8-A1D7-469B-93D8-B578BEFE51F8}" sibTransId="{ECC13403-1F53-4ED4-AE4F-334EEC7C8710}"/>
    <dgm:cxn modelId="{F9D8B584-9399-4A2B-8ADC-F71293A4822C}" srcId="{63085546-7C7C-4B3E-ABEB-2669F1A65FB2}" destId="{A2560FD2-F12F-4A06-A96F-B86674952111}" srcOrd="5" destOrd="0" parTransId="{96173659-138A-4A00-AE0B-9063EA9393A6}" sibTransId="{D3C3BC3F-2256-4FBC-AFA5-0D035E3EACD7}"/>
    <dgm:cxn modelId="{17EA6585-A3CA-49D9-A4E8-4EA5E8670A02}" type="presOf" srcId="{4EA069F3-397F-40D5-94A6-32C3E355C277}" destId="{FC8603F2-85FC-4134-978C-4054E468209C}" srcOrd="0" destOrd="0" presId="urn:microsoft.com/office/officeart/2017/3/layout/DropPinTimeline"/>
    <dgm:cxn modelId="{D0B1DC87-C933-4D24-BC28-BB96D1BE402A}" type="presOf" srcId="{CA6B1BA0-B2FC-48AD-8EDA-F4AAA4AF2782}" destId="{3DA36ABE-9810-4ED4-9A55-2905E7588D06}" srcOrd="0" destOrd="0" presId="urn:microsoft.com/office/officeart/2017/3/layout/DropPinTimeline"/>
    <dgm:cxn modelId="{07F9AA91-E82B-4509-B7B2-312257F1270F}" type="presOf" srcId="{92921081-529B-4D1C-83A4-C416BB4C5224}" destId="{B608C5A1-CE9E-4410-9F2F-F714CC6AB069}" srcOrd="0" destOrd="0" presId="urn:microsoft.com/office/officeart/2017/3/layout/DropPinTimeline"/>
    <dgm:cxn modelId="{4731C8A4-66FB-42EB-9357-E1DC5B2CFC3F}" type="presOf" srcId="{831701CF-77C7-46C0-A913-8CC39517BAB8}" destId="{A782CF5D-A585-4990-846A-5EDBD19A9BDB}" srcOrd="0" destOrd="0" presId="urn:microsoft.com/office/officeart/2017/3/layout/DropPinTimeline"/>
    <dgm:cxn modelId="{99746BB5-7122-43B8-8680-CF610F03585C}" srcId="{A2560FD2-F12F-4A06-A96F-B86674952111}" destId="{1E529C6E-C939-479A-A075-9E9B02837B50}" srcOrd="0" destOrd="0" parTransId="{46B3C017-F97A-4640-992A-33AEE06B2EFC}" sibTransId="{192E80CB-2667-481C-8244-6EC4AEED1BC2}"/>
    <dgm:cxn modelId="{87DFA5B7-83B7-4BCA-980A-FF288AD983E5}" type="presOf" srcId="{3CB04A44-4013-4CA7-90FD-29AFC3C15E37}" destId="{FE564261-183D-47F9-8E7E-BCFC5023A815}" srcOrd="0" destOrd="0" presId="urn:microsoft.com/office/officeart/2017/3/layout/DropPinTimeline"/>
    <dgm:cxn modelId="{CA0753BD-DB60-4D68-8486-5B376B839B26}" srcId="{63085546-7C7C-4B3E-ABEB-2669F1A65FB2}" destId="{096A9AF0-0DAE-4EB3-B448-4501DA034F4A}" srcOrd="1" destOrd="0" parTransId="{8CE6ABD6-768E-42C8-9029-C3B5F278B21C}" sibTransId="{6B0D7DA9-E6ED-4137-9716-F48BF62327A8}"/>
    <dgm:cxn modelId="{CB3F12BF-FFAB-4B6B-8AD9-1C5C1364E3A8}" type="presOf" srcId="{63085546-7C7C-4B3E-ABEB-2669F1A65FB2}" destId="{7A5D3400-AF5B-4297-8592-4C1EDB9D0973}" srcOrd="0" destOrd="0" presId="urn:microsoft.com/office/officeart/2017/3/layout/DropPinTimeline"/>
    <dgm:cxn modelId="{BC5A70C8-9D97-4922-BCDB-6316D191C527}" srcId="{683CC5F6-E9B5-49F2-909E-A68D38896308}" destId="{4EA069F3-397F-40D5-94A6-32C3E355C277}" srcOrd="0" destOrd="0" parTransId="{2F99115B-608E-4E08-A503-B74879A76D07}" sibTransId="{E94D5EF7-F47C-476C-A5FE-1C35261B578A}"/>
    <dgm:cxn modelId="{CD6B6EE8-3813-4EF1-BFEC-C005A3326D63}" srcId="{63085546-7C7C-4B3E-ABEB-2669F1A65FB2}" destId="{CA6B1BA0-B2FC-48AD-8EDA-F4AAA4AF2782}" srcOrd="3" destOrd="0" parTransId="{D7D3AA07-BCB9-4212-A556-E90870FB1413}" sibTransId="{39FB540D-D808-4040-9A37-0AC474C0212F}"/>
    <dgm:cxn modelId="{59786CF9-070F-4821-A4E9-D33DB930D8D2}" srcId="{63085546-7C7C-4B3E-ABEB-2669F1A65FB2}" destId="{683CC5F6-E9B5-49F2-909E-A68D38896308}" srcOrd="2" destOrd="0" parTransId="{15BFC747-B881-4328-BFBE-9BC128388CC6}" sibTransId="{4C61DDEE-8BBF-4CBF-B066-7E60B6DF0A11}"/>
    <dgm:cxn modelId="{7855D799-B7F1-42C4-B51A-6BAB4463E7AA}" type="presParOf" srcId="{7A5D3400-AF5B-4297-8592-4C1EDB9D0973}" destId="{BD204284-1F7C-4D58-BC79-8C2DEE7E9FAF}" srcOrd="0" destOrd="0" presId="urn:microsoft.com/office/officeart/2017/3/layout/DropPinTimeline"/>
    <dgm:cxn modelId="{5021CA74-DA6D-41C1-AB77-3DFDC0F87B9D}" type="presParOf" srcId="{7A5D3400-AF5B-4297-8592-4C1EDB9D0973}" destId="{46A6B157-7198-41C4-9D25-C4F8885F1B6F}" srcOrd="1" destOrd="0" presId="urn:microsoft.com/office/officeart/2017/3/layout/DropPinTimeline"/>
    <dgm:cxn modelId="{71EE67DA-1AFB-47E2-AE9F-162E771373B8}" type="presParOf" srcId="{46A6B157-7198-41C4-9D25-C4F8885F1B6F}" destId="{578E6A06-6F61-48BD-9F1A-48E731D6E26D}" srcOrd="0" destOrd="0" presId="urn:microsoft.com/office/officeart/2017/3/layout/DropPinTimeline"/>
    <dgm:cxn modelId="{DC74F29E-5521-4E9A-AE99-15A4777F9679}" type="presParOf" srcId="{578E6A06-6F61-48BD-9F1A-48E731D6E26D}" destId="{9F727168-E825-43C1-AF50-41E115F59C0C}" srcOrd="0" destOrd="0" presId="urn:microsoft.com/office/officeart/2017/3/layout/DropPinTimeline"/>
    <dgm:cxn modelId="{0F3C3050-EEFA-491F-B6D7-F4FC47260C29}" type="presParOf" srcId="{578E6A06-6F61-48BD-9F1A-48E731D6E26D}" destId="{0C380CA5-521A-4949-A022-450DA9C217F5}" srcOrd="1" destOrd="0" presId="urn:microsoft.com/office/officeart/2017/3/layout/DropPinTimeline"/>
    <dgm:cxn modelId="{7A3048AA-FDF2-4867-B85B-AC1915F18957}" type="presParOf" srcId="{0C380CA5-521A-4949-A022-450DA9C217F5}" destId="{19EF924A-339B-436A-9151-9C7B0B0377B9}" srcOrd="0" destOrd="0" presId="urn:microsoft.com/office/officeart/2017/3/layout/DropPinTimeline"/>
    <dgm:cxn modelId="{DA5A680B-108C-436B-9F6F-C2983AA7A769}" type="presParOf" srcId="{0C380CA5-521A-4949-A022-450DA9C217F5}" destId="{846B4BA4-33F0-43CE-A60E-B95E195AD5A9}" srcOrd="1" destOrd="0" presId="urn:microsoft.com/office/officeart/2017/3/layout/DropPinTimeline"/>
    <dgm:cxn modelId="{96B78FE3-9ABB-4A77-BABB-E52EC6124441}" type="presParOf" srcId="{578E6A06-6F61-48BD-9F1A-48E731D6E26D}" destId="{A782CF5D-A585-4990-846A-5EDBD19A9BDB}" srcOrd="2" destOrd="0" presId="urn:microsoft.com/office/officeart/2017/3/layout/DropPinTimeline"/>
    <dgm:cxn modelId="{BB2FC6F5-3544-45AC-930D-A6FC8C1198F5}" type="presParOf" srcId="{578E6A06-6F61-48BD-9F1A-48E731D6E26D}" destId="{85C50C56-6DC8-4C47-8DBC-4FD6B1554AA4}" srcOrd="3" destOrd="0" presId="urn:microsoft.com/office/officeart/2017/3/layout/DropPinTimeline"/>
    <dgm:cxn modelId="{1DF134D0-04A7-4AA1-A8CC-CBFA9135F98D}" type="presParOf" srcId="{578E6A06-6F61-48BD-9F1A-48E731D6E26D}" destId="{4F322B1B-F357-4BCD-BF34-8A0D705A1CE7}" srcOrd="4" destOrd="0" presId="urn:microsoft.com/office/officeart/2017/3/layout/DropPinTimeline"/>
    <dgm:cxn modelId="{538822C3-D342-4107-A9D5-F110AD9A616E}" type="presParOf" srcId="{578E6A06-6F61-48BD-9F1A-48E731D6E26D}" destId="{9FF32B1E-94FD-475E-9959-8E0546070C5B}" srcOrd="5" destOrd="0" presId="urn:microsoft.com/office/officeart/2017/3/layout/DropPinTimeline"/>
    <dgm:cxn modelId="{84BE10DC-749F-4BB3-BB1B-3CED24198736}" type="presParOf" srcId="{46A6B157-7198-41C4-9D25-C4F8885F1B6F}" destId="{C9E000F5-B650-46EB-A3B0-FBA6593CE548}" srcOrd="1" destOrd="0" presId="urn:microsoft.com/office/officeart/2017/3/layout/DropPinTimeline"/>
    <dgm:cxn modelId="{E7FF6C9D-05DB-49D9-BC17-49E3C7F3D181}" type="presParOf" srcId="{46A6B157-7198-41C4-9D25-C4F8885F1B6F}" destId="{64373A7D-C7A5-4C0C-9781-58743159539A}" srcOrd="2" destOrd="0" presId="urn:microsoft.com/office/officeart/2017/3/layout/DropPinTimeline"/>
    <dgm:cxn modelId="{FACF2D92-8500-4179-8F6A-C624B05FAEC1}" type="presParOf" srcId="{64373A7D-C7A5-4C0C-9781-58743159539A}" destId="{B57996C3-16BE-4CEB-B9E2-6FFC42938F41}" srcOrd="0" destOrd="0" presId="urn:microsoft.com/office/officeart/2017/3/layout/DropPinTimeline"/>
    <dgm:cxn modelId="{12FE0388-B819-4ABC-9721-3A9223FCADF4}" type="presParOf" srcId="{64373A7D-C7A5-4C0C-9781-58743159539A}" destId="{BC71368F-DA7E-405D-93AC-3A6767BF9FC6}" srcOrd="1" destOrd="0" presId="urn:microsoft.com/office/officeart/2017/3/layout/DropPinTimeline"/>
    <dgm:cxn modelId="{8D35E9BB-DA99-48E0-A867-949CAEAAA6D6}" type="presParOf" srcId="{BC71368F-DA7E-405D-93AC-3A6767BF9FC6}" destId="{5B4632EA-1574-417A-A3FA-D711159FBAD1}" srcOrd="0" destOrd="0" presId="urn:microsoft.com/office/officeart/2017/3/layout/DropPinTimeline"/>
    <dgm:cxn modelId="{D0388358-6C68-40DD-8CD3-BE893129D935}" type="presParOf" srcId="{BC71368F-DA7E-405D-93AC-3A6767BF9FC6}" destId="{032E0966-F86B-4BBD-BE80-8FAB861AF0E8}" srcOrd="1" destOrd="0" presId="urn:microsoft.com/office/officeart/2017/3/layout/DropPinTimeline"/>
    <dgm:cxn modelId="{E0FCD920-481D-4C5F-A576-55F0C1D5B3B7}" type="presParOf" srcId="{64373A7D-C7A5-4C0C-9781-58743159539A}" destId="{B608C5A1-CE9E-4410-9F2F-F714CC6AB069}" srcOrd="2" destOrd="0" presId="urn:microsoft.com/office/officeart/2017/3/layout/DropPinTimeline"/>
    <dgm:cxn modelId="{49B5B1AE-6FCE-42D4-9414-E335D81C76D0}" type="presParOf" srcId="{64373A7D-C7A5-4C0C-9781-58743159539A}" destId="{C1E34084-406C-48D5-88FE-7226282DBC49}" srcOrd="3" destOrd="0" presId="urn:microsoft.com/office/officeart/2017/3/layout/DropPinTimeline"/>
    <dgm:cxn modelId="{667712A9-633D-4DBA-A692-E37A521937E5}" type="presParOf" srcId="{64373A7D-C7A5-4C0C-9781-58743159539A}" destId="{33168228-1414-4AAF-B7E5-C08A80BBB2F1}" srcOrd="4" destOrd="0" presId="urn:microsoft.com/office/officeart/2017/3/layout/DropPinTimeline"/>
    <dgm:cxn modelId="{360C951A-2AD1-4A99-AAA9-B7B53FC1B0C7}" type="presParOf" srcId="{64373A7D-C7A5-4C0C-9781-58743159539A}" destId="{C791BCDD-76D3-4E0E-98B9-0C4903CF0E94}" srcOrd="5" destOrd="0" presId="urn:microsoft.com/office/officeart/2017/3/layout/DropPinTimeline"/>
    <dgm:cxn modelId="{35346C2A-6E88-41AD-BD47-ECD72929FCE5}" type="presParOf" srcId="{46A6B157-7198-41C4-9D25-C4F8885F1B6F}" destId="{3B1DA912-FDB7-4F73-8823-B30C56F7DE86}" srcOrd="3" destOrd="0" presId="urn:microsoft.com/office/officeart/2017/3/layout/DropPinTimeline"/>
    <dgm:cxn modelId="{E59057FA-847A-4126-8700-B9A4F3696325}" type="presParOf" srcId="{46A6B157-7198-41C4-9D25-C4F8885F1B6F}" destId="{DCEEC7C0-6CAC-4153-B66A-D920E3B7F504}" srcOrd="4" destOrd="0" presId="urn:microsoft.com/office/officeart/2017/3/layout/DropPinTimeline"/>
    <dgm:cxn modelId="{B82CCAF6-442B-46AB-9B68-6E7B4D62FD9B}" type="presParOf" srcId="{DCEEC7C0-6CAC-4153-B66A-D920E3B7F504}" destId="{56361E50-9FEC-48AD-A369-C1A8379B35EC}" srcOrd="0" destOrd="0" presId="urn:microsoft.com/office/officeart/2017/3/layout/DropPinTimeline"/>
    <dgm:cxn modelId="{FB91546B-98B7-42EC-A236-9D4B68AB7E57}" type="presParOf" srcId="{DCEEC7C0-6CAC-4153-B66A-D920E3B7F504}" destId="{70AC7E27-D774-4261-A80F-683BBD09A81D}" srcOrd="1" destOrd="0" presId="urn:microsoft.com/office/officeart/2017/3/layout/DropPinTimeline"/>
    <dgm:cxn modelId="{128291DE-3A47-4667-A1F6-84B5CC1950A2}" type="presParOf" srcId="{70AC7E27-D774-4261-A80F-683BBD09A81D}" destId="{7BC09B8D-1C75-4604-9F35-AEC078447C45}" srcOrd="0" destOrd="0" presId="urn:microsoft.com/office/officeart/2017/3/layout/DropPinTimeline"/>
    <dgm:cxn modelId="{F0A235D5-6DBF-4491-AD12-E87E187B0F86}" type="presParOf" srcId="{70AC7E27-D774-4261-A80F-683BBD09A81D}" destId="{DFE91A1F-E910-48AB-A4C9-128002268483}" srcOrd="1" destOrd="0" presId="urn:microsoft.com/office/officeart/2017/3/layout/DropPinTimeline"/>
    <dgm:cxn modelId="{629159BF-4A21-4870-8C08-E54A5441F29B}" type="presParOf" srcId="{DCEEC7C0-6CAC-4153-B66A-D920E3B7F504}" destId="{FC8603F2-85FC-4134-978C-4054E468209C}" srcOrd="2" destOrd="0" presId="urn:microsoft.com/office/officeart/2017/3/layout/DropPinTimeline"/>
    <dgm:cxn modelId="{3971FE38-66D8-41D3-BE10-92A1B7610DA7}" type="presParOf" srcId="{DCEEC7C0-6CAC-4153-B66A-D920E3B7F504}" destId="{4EB3AA5C-1289-44C6-9F3E-859ABA28E18F}" srcOrd="3" destOrd="0" presId="urn:microsoft.com/office/officeart/2017/3/layout/DropPinTimeline"/>
    <dgm:cxn modelId="{24B473FE-5054-4EAD-B373-555E7D091AD5}" type="presParOf" srcId="{DCEEC7C0-6CAC-4153-B66A-D920E3B7F504}" destId="{0BB03C0E-97EC-4D66-9B09-35D689DAB28C}" srcOrd="4" destOrd="0" presId="urn:microsoft.com/office/officeart/2017/3/layout/DropPinTimeline"/>
    <dgm:cxn modelId="{2B1D1BBE-6BAE-45B9-9995-CBBA5ED2EAC5}" type="presParOf" srcId="{DCEEC7C0-6CAC-4153-B66A-D920E3B7F504}" destId="{1A7A92CB-81F0-42D4-87BF-4008DEFA9CA8}" srcOrd="5" destOrd="0" presId="urn:microsoft.com/office/officeart/2017/3/layout/DropPinTimeline"/>
    <dgm:cxn modelId="{4B2CE620-6FD2-4B47-808E-767E9CD6E11B}" type="presParOf" srcId="{46A6B157-7198-41C4-9D25-C4F8885F1B6F}" destId="{ABE3202B-256B-4398-8B41-CB40EDB06266}" srcOrd="5" destOrd="0" presId="urn:microsoft.com/office/officeart/2017/3/layout/DropPinTimeline"/>
    <dgm:cxn modelId="{0A9A6102-F00A-4BE8-99F2-80FE0510D070}" type="presParOf" srcId="{46A6B157-7198-41C4-9D25-C4F8885F1B6F}" destId="{B744CD57-FD23-4E62-9589-4CAC57B034E9}" srcOrd="6" destOrd="0" presId="urn:microsoft.com/office/officeart/2017/3/layout/DropPinTimeline"/>
    <dgm:cxn modelId="{80501AE2-53E9-4D67-A594-F44DD214D7C2}" type="presParOf" srcId="{B744CD57-FD23-4E62-9589-4CAC57B034E9}" destId="{D891B168-1DA5-4124-931F-A51FCB8EFC11}" srcOrd="0" destOrd="0" presId="urn:microsoft.com/office/officeart/2017/3/layout/DropPinTimeline"/>
    <dgm:cxn modelId="{4D35DB16-6124-4B05-B478-8F4429226C6A}" type="presParOf" srcId="{B744CD57-FD23-4E62-9589-4CAC57B034E9}" destId="{42206762-CD73-4F82-B16A-D168E2503215}" srcOrd="1" destOrd="0" presId="urn:microsoft.com/office/officeart/2017/3/layout/DropPinTimeline"/>
    <dgm:cxn modelId="{AFAA8AC7-581B-4388-BFDB-A430EF0404FD}" type="presParOf" srcId="{42206762-CD73-4F82-B16A-D168E2503215}" destId="{C0DBECBF-E3AA-450B-95D4-8349AA21B4F8}" srcOrd="0" destOrd="0" presId="urn:microsoft.com/office/officeart/2017/3/layout/DropPinTimeline"/>
    <dgm:cxn modelId="{105641F0-544B-453F-B1D8-5713903E4682}" type="presParOf" srcId="{42206762-CD73-4F82-B16A-D168E2503215}" destId="{6EDDD44C-F5E4-49AD-B1D9-346B8B8AEE8F}" srcOrd="1" destOrd="0" presId="urn:microsoft.com/office/officeart/2017/3/layout/DropPinTimeline"/>
    <dgm:cxn modelId="{23AA1CD9-5481-4A25-AA47-1E309DD4E86A}" type="presParOf" srcId="{B744CD57-FD23-4E62-9589-4CAC57B034E9}" destId="{FE564261-183D-47F9-8E7E-BCFC5023A815}" srcOrd="2" destOrd="0" presId="urn:microsoft.com/office/officeart/2017/3/layout/DropPinTimeline"/>
    <dgm:cxn modelId="{6F6D3A0F-FECD-4629-BF0C-38737E381D62}" type="presParOf" srcId="{B744CD57-FD23-4E62-9589-4CAC57B034E9}" destId="{3DA36ABE-9810-4ED4-9A55-2905E7588D06}" srcOrd="3" destOrd="0" presId="urn:microsoft.com/office/officeart/2017/3/layout/DropPinTimeline"/>
    <dgm:cxn modelId="{18ABBD94-4B15-4F9E-B420-EF8067A53E59}" type="presParOf" srcId="{B744CD57-FD23-4E62-9589-4CAC57B034E9}" destId="{4B9F5909-A57C-4893-9C8A-D5960FE9BE37}" srcOrd="4" destOrd="0" presId="urn:microsoft.com/office/officeart/2017/3/layout/DropPinTimeline"/>
    <dgm:cxn modelId="{3A6EE7AF-C1D7-4FFA-BDB4-755BC98362FD}" type="presParOf" srcId="{B744CD57-FD23-4E62-9589-4CAC57B034E9}" destId="{DEDCEF89-DB8F-4197-B2D2-2D39426E0B96}" srcOrd="5" destOrd="0" presId="urn:microsoft.com/office/officeart/2017/3/layout/DropPinTimeline"/>
    <dgm:cxn modelId="{7B15E33A-34F5-40D3-9CD6-849B365E3CBA}" type="presParOf" srcId="{46A6B157-7198-41C4-9D25-C4F8885F1B6F}" destId="{4A96FD2F-C127-41DC-AA54-1EEBED6BA483}" srcOrd="7" destOrd="0" presId="urn:microsoft.com/office/officeart/2017/3/layout/DropPinTimeline"/>
    <dgm:cxn modelId="{8C7BB85F-FA93-45E7-9CE6-E6668DA2157F}" type="presParOf" srcId="{46A6B157-7198-41C4-9D25-C4F8885F1B6F}" destId="{A1AE2BC4-A99C-4DD3-A84D-EB3461D18287}" srcOrd="8" destOrd="0" presId="urn:microsoft.com/office/officeart/2017/3/layout/DropPinTimeline"/>
    <dgm:cxn modelId="{9BDE40F9-332B-43F6-B5F2-904336B3E2E2}" type="presParOf" srcId="{A1AE2BC4-A99C-4DD3-A84D-EB3461D18287}" destId="{278CF1E0-B1C4-4B10-A5EC-FD7EF0557E2D}" srcOrd="0" destOrd="0" presId="urn:microsoft.com/office/officeart/2017/3/layout/DropPinTimeline"/>
    <dgm:cxn modelId="{A45F876D-0399-4209-99E5-BAF9A0A9A0FA}" type="presParOf" srcId="{A1AE2BC4-A99C-4DD3-A84D-EB3461D18287}" destId="{27B65FB4-BE6A-41E6-BBE9-8DC9F7B73486}" srcOrd="1" destOrd="0" presId="urn:microsoft.com/office/officeart/2017/3/layout/DropPinTimeline"/>
    <dgm:cxn modelId="{294D0375-99E3-4A04-94E3-5D7DA36F61E4}" type="presParOf" srcId="{27B65FB4-BE6A-41E6-BBE9-8DC9F7B73486}" destId="{488CC4C6-DFBC-460C-A9ED-BEDA8CC682D4}" srcOrd="0" destOrd="0" presId="urn:microsoft.com/office/officeart/2017/3/layout/DropPinTimeline"/>
    <dgm:cxn modelId="{29335C10-EF6A-47DE-B0D3-9F04E5635A46}" type="presParOf" srcId="{27B65FB4-BE6A-41E6-BBE9-8DC9F7B73486}" destId="{48CA82DA-B677-461B-A08D-337683480059}" srcOrd="1" destOrd="0" presId="urn:microsoft.com/office/officeart/2017/3/layout/DropPinTimeline"/>
    <dgm:cxn modelId="{2F8CDC64-8858-4EB2-9148-A1F1844C0E3C}" type="presParOf" srcId="{A1AE2BC4-A99C-4DD3-A84D-EB3461D18287}" destId="{D1646913-A3FA-4470-A3E9-C64B0A13A62A}" srcOrd="2" destOrd="0" presId="urn:microsoft.com/office/officeart/2017/3/layout/DropPinTimeline"/>
    <dgm:cxn modelId="{D14EE3E2-BA3E-42AC-BEA2-572DF977A427}" type="presParOf" srcId="{A1AE2BC4-A99C-4DD3-A84D-EB3461D18287}" destId="{6EC2FC68-E1B8-4274-8090-C2C96A4CD82C}" srcOrd="3" destOrd="0" presId="urn:microsoft.com/office/officeart/2017/3/layout/DropPinTimeline"/>
    <dgm:cxn modelId="{923BB741-8273-439D-B9E2-1712691E3DE7}" type="presParOf" srcId="{A1AE2BC4-A99C-4DD3-A84D-EB3461D18287}" destId="{4F41BF23-550C-4E7F-977E-3D22E3AF7B51}" srcOrd="4" destOrd="0" presId="urn:microsoft.com/office/officeart/2017/3/layout/DropPinTimeline"/>
    <dgm:cxn modelId="{DD7D202E-CFA7-477E-AD34-2617E864E544}" type="presParOf" srcId="{A1AE2BC4-A99C-4DD3-A84D-EB3461D18287}" destId="{5018695D-CFD4-49F8-8967-BA8A0C0A0DE1}" srcOrd="5" destOrd="0" presId="urn:microsoft.com/office/officeart/2017/3/layout/DropPinTimeline"/>
    <dgm:cxn modelId="{D3E93E96-16D8-4A3E-BC6E-D4D386449E5E}" type="presParOf" srcId="{46A6B157-7198-41C4-9D25-C4F8885F1B6F}" destId="{61EA613E-57A8-485F-A4A9-29037092E83A}" srcOrd="9" destOrd="0" presId="urn:microsoft.com/office/officeart/2017/3/layout/DropPinTimeline"/>
    <dgm:cxn modelId="{CFE01775-C14B-4EDE-9E85-145F934516E5}" type="presParOf" srcId="{46A6B157-7198-41C4-9D25-C4F8885F1B6F}" destId="{0F3B3032-C16A-44EB-AE28-CB7C1D797D2B}" srcOrd="10" destOrd="0" presId="urn:microsoft.com/office/officeart/2017/3/layout/DropPinTimeline"/>
    <dgm:cxn modelId="{1C4D72CA-B300-4FEC-B5A9-D34FA56FE7E7}" type="presParOf" srcId="{0F3B3032-C16A-44EB-AE28-CB7C1D797D2B}" destId="{A64C6D16-2F77-439A-848A-F1081C5E5CBE}" srcOrd="0" destOrd="0" presId="urn:microsoft.com/office/officeart/2017/3/layout/DropPinTimeline"/>
    <dgm:cxn modelId="{7F9D72D2-5D75-4FF9-9F60-DE1AEFC42171}" type="presParOf" srcId="{0F3B3032-C16A-44EB-AE28-CB7C1D797D2B}" destId="{8EFC6EAF-71E5-48C3-9F69-6FB96640B14F}" srcOrd="1" destOrd="0" presId="urn:microsoft.com/office/officeart/2017/3/layout/DropPinTimeline"/>
    <dgm:cxn modelId="{D6418E4F-48ED-4E39-B9D9-FA010EF76866}" type="presParOf" srcId="{8EFC6EAF-71E5-48C3-9F69-6FB96640B14F}" destId="{73F98938-B973-410F-B6E0-43437FA146E6}" srcOrd="0" destOrd="0" presId="urn:microsoft.com/office/officeart/2017/3/layout/DropPinTimeline"/>
    <dgm:cxn modelId="{3E887726-7BD7-4074-8164-C71F4A6DAEE0}" type="presParOf" srcId="{8EFC6EAF-71E5-48C3-9F69-6FB96640B14F}" destId="{26BE64BD-02BC-4C6F-AC50-F9617E59754D}" srcOrd="1" destOrd="0" presId="urn:microsoft.com/office/officeart/2017/3/layout/DropPinTimeline"/>
    <dgm:cxn modelId="{6B3983BD-FDD8-4464-99B0-B737226ED090}" type="presParOf" srcId="{0F3B3032-C16A-44EB-AE28-CB7C1D797D2B}" destId="{5C5070CD-E29E-4F50-9A43-342A2DE968FF}" srcOrd="2" destOrd="0" presId="urn:microsoft.com/office/officeart/2017/3/layout/DropPinTimeline"/>
    <dgm:cxn modelId="{E040483A-E1D0-4CB5-AE78-35D83557FA15}" type="presParOf" srcId="{0F3B3032-C16A-44EB-AE28-CB7C1D797D2B}" destId="{6FED4196-A0D3-4E5C-83DA-99291A8FFFC3}" srcOrd="3" destOrd="0" presId="urn:microsoft.com/office/officeart/2017/3/layout/DropPinTimeline"/>
    <dgm:cxn modelId="{875E4306-BBD7-4464-A7BB-9A46E06C2634}" type="presParOf" srcId="{0F3B3032-C16A-44EB-AE28-CB7C1D797D2B}" destId="{54DE4918-169B-4E9C-B946-44A9D45AEC94}" srcOrd="4" destOrd="0" presId="urn:microsoft.com/office/officeart/2017/3/layout/DropPinTimeline"/>
    <dgm:cxn modelId="{14880338-8CF6-48F7-B22F-D70D12F904EB}" type="presParOf" srcId="{0F3B3032-C16A-44EB-AE28-CB7C1D797D2B}" destId="{75F2030E-997B-4809-B3F1-AEF48EEEDB2B}" srcOrd="5" destOrd="0" presId="urn:microsoft.com/office/officeart/2017/3/layout/DropPinTimeline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BF214FB-8585-4C85-83D7-47164AAD632D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88C3ED4-9510-4000-A70F-AAD75B5EBD43}">
      <dgm:prSet phldrT="[Text]" custT="1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sz="1600" dirty="0">
              <a:solidFill>
                <a:schemeClr val="tx1"/>
              </a:solidFill>
            </a:rPr>
            <a:t>ONE: </a:t>
          </a:r>
          <a:br>
            <a:rPr lang="en-US" sz="1600" dirty="0">
              <a:solidFill>
                <a:schemeClr val="tx1"/>
              </a:solidFill>
            </a:rPr>
          </a:br>
          <a:r>
            <a:rPr lang="en-US" sz="1600" dirty="0">
              <a:solidFill>
                <a:schemeClr val="tx1"/>
              </a:solidFill>
            </a:rPr>
            <a:t>lorem ipsum lorem ipsum</a:t>
          </a:r>
        </a:p>
      </dgm:t>
    </dgm:pt>
    <dgm:pt modelId="{4F31B688-999B-4752-86CF-5AFFBDD2FB2C}" type="parTrans" cxnId="{E7A50B49-7597-4D6A-A8AB-E00237D2C558}">
      <dgm:prSet/>
      <dgm:spPr/>
      <dgm:t>
        <a:bodyPr/>
        <a:lstStyle/>
        <a:p>
          <a:endParaRPr lang="en-US" sz="1600">
            <a:solidFill>
              <a:schemeClr val="tx1"/>
            </a:solidFill>
          </a:endParaRPr>
        </a:p>
      </dgm:t>
    </dgm:pt>
    <dgm:pt modelId="{91778D6F-210D-40E1-9F4A-4CEEC2F76790}" type="sibTrans" cxnId="{E7A50B49-7597-4D6A-A8AB-E00237D2C558}">
      <dgm:prSet/>
      <dgm:spPr/>
      <dgm:t>
        <a:bodyPr/>
        <a:lstStyle/>
        <a:p>
          <a:endParaRPr lang="en-US" sz="1600">
            <a:solidFill>
              <a:schemeClr val="tx1"/>
            </a:solidFill>
          </a:endParaRPr>
        </a:p>
      </dgm:t>
    </dgm:pt>
    <dgm:pt modelId="{016586D9-2DB5-4AA6-BA9F-9EDDC0510C29}">
      <dgm:prSet phldrT="[Text]" custT="1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sz="1600" dirty="0">
              <a:solidFill>
                <a:schemeClr val="tx1"/>
              </a:solidFill>
            </a:rPr>
            <a:t>TWO: </a:t>
          </a:r>
          <a:br>
            <a:rPr lang="en-US" sz="1600" dirty="0">
              <a:solidFill>
                <a:schemeClr val="tx1"/>
              </a:solidFill>
            </a:rPr>
          </a:br>
          <a:r>
            <a:rPr lang="en-US" sz="1600" dirty="0">
              <a:solidFill>
                <a:schemeClr val="tx1"/>
              </a:solidFill>
            </a:rPr>
            <a:t>lorem ipsum lorem ipsum</a:t>
          </a:r>
        </a:p>
      </dgm:t>
    </dgm:pt>
    <dgm:pt modelId="{D8622124-F306-4E87-AD72-8341309CD39F}" type="parTrans" cxnId="{03FFB34C-F2DE-4D1A-A377-DDE0CA287713}">
      <dgm:prSet/>
      <dgm:spPr/>
      <dgm:t>
        <a:bodyPr/>
        <a:lstStyle/>
        <a:p>
          <a:endParaRPr lang="en-US" sz="1600">
            <a:solidFill>
              <a:schemeClr val="tx1"/>
            </a:solidFill>
          </a:endParaRPr>
        </a:p>
      </dgm:t>
    </dgm:pt>
    <dgm:pt modelId="{59DA38EC-31CE-4170-A454-97D5E30BDBA8}" type="sibTrans" cxnId="{03FFB34C-F2DE-4D1A-A377-DDE0CA287713}">
      <dgm:prSet/>
      <dgm:spPr/>
      <dgm:t>
        <a:bodyPr/>
        <a:lstStyle/>
        <a:p>
          <a:endParaRPr lang="en-US" sz="1600">
            <a:solidFill>
              <a:schemeClr val="tx1"/>
            </a:solidFill>
          </a:endParaRPr>
        </a:p>
      </dgm:t>
    </dgm:pt>
    <dgm:pt modelId="{F1A4D444-33C8-420D-922B-B4D83B96C7C2}">
      <dgm:prSet phldrT="[Text]" custT="1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sz="1600" dirty="0">
              <a:solidFill>
                <a:schemeClr val="tx1"/>
              </a:solidFill>
            </a:rPr>
            <a:t>THREE: </a:t>
          </a:r>
          <a:br>
            <a:rPr lang="en-US" sz="1600" dirty="0">
              <a:solidFill>
                <a:schemeClr val="tx1"/>
              </a:solidFill>
            </a:rPr>
          </a:br>
          <a:r>
            <a:rPr lang="en-US" sz="1600" dirty="0">
              <a:solidFill>
                <a:schemeClr val="tx1"/>
              </a:solidFill>
            </a:rPr>
            <a:t>lorem ipsum lorem ipsum</a:t>
          </a:r>
        </a:p>
      </dgm:t>
    </dgm:pt>
    <dgm:pt modelId="{AFA9A2E5-05CF-4291-BDAC-40FF2BA0C123}" type="parTrans" cxnId="{61F7C260-BB9F-4EAB-A166-C8B477418C19}">
      <dgm:prSet/>
      <dgm:spPr/>
      <dgm:t>
        <a:bodyPr/>
        <a:lstStyle/>
        <a:p>
          <a:endParaRPr lang="en-US" sz="1600">
            <a:solidFill>
              <a:schemeClr val="tx1"/>
            </a:solidFill>
          </a:endParaRPr>
        </a:p>
      </dgm:t>
    </dgm:pt>
    <dgm:pt modelId="{68A763C5-D2C0-42B7-9415-66617A5D147E}" type="sibTrans" cxnId="{61F7C260-BB9F-4EAB-A166-C8B477418C19}">
      <dgm:prSet/>
      <dgm:spPr/>
      <dgm:t>
        <a:bodyPr/>
        <a:lstStyle/>
        <a:p>
          <a:endParaRPr lang="en-US" sz="1600">
            <a:solidFill>
              <a:schemeClr val="tx1"/>
            </a:solidFill>
          </a:endParaRPr>
        </a:p>
      </dgm:t>
    </dgm:pt>
    <dgm:pt modelId="{51EB5745-8AAE-421D-874F-13491FF3F307}">
      <dgm:prSet phldrT="[Text]" custT="1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sz="1600" dirty="0">
              <a:solidFill>
                <a:schemeClr val="tx1"/>
              </a:solidFill>
            </a:rPr>
            <a:t>FOUR: </a:t>
          </a:r>
          <a:br>
            <a:rPr lang="en-US" sz="1600" dirty="0">
              <a:solidFill>
                <a:schemeClr val="tx1"/>
              </a:solidFill>
            </a:rPr>
          </a:br>
          <a:r>
            <a:rPr lang="en-US" sz="1600" dirty="0">
              <a:solidFill>
                <a:schemeClr val="tx1"/>
              </a:solidFill>
            </a:rPr>
            <a:t>lorem ipsum lorem ipsum</a:t>
          </a:r>
        </a:p>
      </dgm:t>
    </dgm:pt>
    <dgm:pt modelId="{4809E3DC-C136-4EC2-849F-2394A70DF32F}" type="parTrans" cxnId="{ECCDC5FC-C4CD-4D27-8963-B2FB5DA8B711}">
      <dgm:prSet/>
      <dgm:spPr/>
      <dgm:t>
        <a:bodyPr/>
        <a:lstStyle/>
        <a:p>
          <a:endParaRPr lang="en-US" sz="1600">
            <a:solidFill>
              <a:schemeClr val="tx1"/>
            </a:solidFill>
          </a:endParaRPr>
        </a:p>
      </dgm:t>
    </dgm:pt>
    <dgm:pt modelId="{CEAC77A3-F019-4EB6-A67A-D01EA028A855}" type="sibTrans" cxnId="{ECCDC5FC-C4CD-4D27-8963-B2FB5DA8B711}">
      <dgm:prSet/>
      <dgm:spPr/>
      <dgm:t>
        <a:bodyPr/>
        <a:lstStyle/>
        <a:p>
          <a:endParaRPr lang="en-US" sz="1600">
            <a:solidFill>
              <a:schemeClr val="tx1"/>
            </a:solidFill>
          </a:endParaRPr>
        </a:p>
      </dgm:t>
    </dgm:pt>
    <dgm:pt modelId="{10DC8D50-E48F-4C14-846C-4F6CA479EED8}">
      <dgm:prSet phldrT="[Text]" custT="1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sz="1600" dirty="0">
              <a:solidFill>
                <a:schemeClr val="tx1"/>
              </a:solidFill>
            </a:rPr>
            <a:t>FIVE: </a:t>
          </a:r>
          <a:br>
            <a:rPr lang="en-US" sz="1600" dirty="0">
              <a:solidFill>
                <a:schemeClr val="tx1"/>
              </a:solidFill>
            </a:rPr>
          </a:br>
          <a:r>
            <a:rPr lang="en-US" sz="1600" dirty="0">
              <a:solidFill>
                <a:schemeClr val="tx1"/>
              </a:solidFill>
            </a:rPr>
            <a:t>lorem ipsum lorem ipsum</a:t>
          </a:r>
        </a:p>
      </dgm:t>
    </dgm:pt>
    <dgm:pt modelId="{95E9A227-DA0C-4889-BB4B-908CC0896D78}" type="parTrans" cxnId="{396AE40A-4D53-4D1B-9BE5-990817474275}">
      <dgm:prSet/>
      <dgm:spPr/>
      <dgm:t>
        <a:bodyPr/>
        <a:lstStyle/>
        <a:p>
          <a:endParaRPr lang="en-US" sz="1600">
            <a:solidFill>
              <a:schemeClr val="tx1"/>
            </a:solidFill>
          </a:endParaRPr>
        </a:p>
      </dgm:t>
    </dgm:pt>
    <dgm:pt modelId="{D2C6A091-2138-40DF-902A-DADF7C0A858A}" type="sibTrans" cxnId="{396AE40A-4D53-4D1B-9BE5-990817474275}">
      <dgm:prSet/>
      <dgm:spPr/>
      <dgm:t>
        <a:bodyPr/>
        <a:lstStyle/>
        <a:p>
          <a:endParaRPr lang="en-US" sz="1600">
            <a:solidFill>
              <a:schemeClr val="tx1"/>
            </a:solidFill>
          </a:endParaRPr>
        </a:p>
      </dgm:t>
    </dgm:pt>
    <dgm:pt modelId="{9AF246AA-09BA-483A-95B2-66DE99600D52}">
      <dgm:prSet phldrT="[Text]" custT="1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sz="1600" dirty="0">
              <a:solidFill>
                <a:schemeClr val="tx1"/>
              </a:solidFill>
            </a:rPr>
            <a:t>SIX: </a:t>
          </a:r>
          <a:br>
            <a:rPr lang="en-US" sz="1600" dirty="0">
              <a:solidFill>
                <a:schemeClr val="tx1"/>
              </a:solidFill>
            </a:rPr>
          </a:br>
          <a:r>
            <a:rPr lang="en-US" sz="1600" dirty="0">
              <a:solidFill>
                <a:schemeClr val="tx1"/>
              </a:solidFill>
            </a:rPr>
            <a:t>lorem ipsum lorem ipsum</a:t>
          </a:r>
        </a:p>
      </dgm:t>
    </dgm:pt>
    <dgm:pt modelId="{C9CB9CCD-885C-4C1A-9190-7743B83ADCF6}" type="parTrans" cxnId="{96720A22-49E5-42B3-A8B4-CD9BDEE08C00}">
      <dgm:prSet/>
      <dgm:spPr/>
      <dgm:t>
        <a:bodyPr/>
        <a:lstStyle/>
        <a:p>
          <a:endParaRPr lang="en-US" sz="1600">
            <a:solidFill>
              <a:schemeClr val="tx1"/>
            </a:solidFill>
          </a:endParaRPr>
        </a:p>
      </dgm:t>
    </dgm:pt>
    <dgm:pt modelId="{EE3646C7-4509-45CA-8EEC-BA8F436CA923}" type="sibTrans" cxnId="{96720A22-49E5-42B3-A8B4-CD9BDEE08C00}">
      <dgm:prSet/>
      <dgm:spPr/>
      <dgm:t>
        <a:bodyPr/>
        <a:lstStyle/>
        <a:p>
          <a:endParaRPr lang="en-US" sz="1600">
            <a:solidFill>
              <a:schemeClr val="tx1"/>
            </a:solidFill>
          </a:endParaRPr>
        </a:p>
      </dgm:t>
    </dgm:pt>
    <dgm:pt modelId="{92654547-E6AF-4C21-813C-FC394A15A681}" type="pres">
      <dgm:prSet presAssocID="{1BF214FB-8585-4C85-83D7-47164AAD632D}" presName="diagram" presStyleCnt="0">
        <dgm:presLayoutVars>
          <dgm:dir/>
          <dgm:resizeHandles val="exact"/>
        </dgm:presLayoutVars>
      </dgm:prSet>
      <dgm:spPr/>
    </dgm:pt>
    <dgm:pt modelId="{250A4AD9-9384-455C-AF51-202B08254D55}" type="pres">
      <dgm:prSet presAssocID="{888C3ED4-9510-4000-A70F-AAD75B5EBD43}" presName="node" presStyleLbl="node1" presStyleIdx="0" presStyleCnt="6">
        <dgm:presLayoutVars>
          <dgm:bulletEnabled val="1"/>
        </dgm:presLayoutVars>
      </dgm:prSet>
      <dgm:spPr/>
    </dgm:pt>
    <dgm:pt modelId="{4651146E-6BCD-4FBD-9BFD-AFBFF51DA873}" type="pres">
      <dgm:prSet presAssocID="{91778D6F-210D-40E1-9F4A-4CEEC2F76790}" presName="sibTrans" presStyleCnt="0"/>
      <dgm:spPr/>
    </dgm:pt>
    <dgm:pt modelId="{7A5B3E65-9777-4EF6-A5E1-C35B895D487A}" type="pres">
      <dgm:prSet presAssocID="{016586D9-2DB5-4AA6-BA9F-9EDDC0510C29}" presName="node" presStyleLbl="node1" presStyleIdx="1" presStyleCnt="6">
        <dgm:presLayoutVars>
          <dgm:bulletEnabled val="1"/>
        </dgm:presLayoutVars>
      </dgm:prSet>
      <dgm:spPr/>
    </dgm:pt>
    <dgm:pt modelId="{8C3FA750-50B3-4A61-AE6A-6E262BD92BF1}" type="pres">
      <dgm:prSet presAssocID="{59DA38EC-31CE-4170-A454-97D5E30BDBA8}" presName="sibTrans" presStyleCnt="0"/>
      <dgm:spPr/>
    </dgm:pt>
    <dgm:pt modelId="{98736366-53F9-49EF-9094-E77CAF66F377}" type="pres">
      <dgm:prSet presAssocID="{F1A4D444-33C8-420D-922B-B4D83B96C7C2}" presName="node" presStyleLbl="node1" presStyleIdx="2" presStyleCnt="6">
        <dgm:presLayoutVars>
          <dgm:bulletEnabled val="1"/>
        </dgm:presLayoutVars>
      </dgm:prSet>
      <dgm:spPr/>
    </dgm:pt>
    <dgm:pt modelId="{184FD239-07E4-4D73-B5DB-F0618A654FA9}" type="pres">
      <dgm:prSet presAssocID="{68A763C5-D2C0-42B7-9415-66617A5D147E}" presName="sibTrans" presStyleCnt="0"/>
      <dgm:spPr/>
    </dgm:pt>
    <dgm:pt modelId="{E111D404-B88B-44E6-839A-F40E9BF97271}" type="pres">
      <dgm:prSet presAssocID="{51EB5745-8AAE-421D-874F-13491FF3F307}" presName="node" presStyleLbl="node1" presStyleIdx="3" presStyleCnt="6">
        <dgm:presLayoutVars>
          <dgm:bulletEnabled val="1"/>
        </dgm:presLayoutVars>
      </dgm:prSet>
      <dgm:spPr/>
    </dgm:pt>
    <dgm:pt modelId="{D747113C-6AAD-4D6D-B469-D8C2782852AE}" type="pres">
      <dgm:prSet presAssocID="{CEAC77A3-F019-4EB6-A67A-D01EA028A855}" presName="sibTrans" presStyleCnt="0"/>
      <dgm:spPr/>
    </dgm:pt>
    <dgm:pt modelId="{8298FD8A-4BE2-4FB3-B18E-E031C2BD42AC}" type="pres">
      <dgm:prSet presAssocID="{10DC8D50-E48F-4C14-846C-4F6CA479EED8}" presName="node" presStyleLbl="node1" presStyleIdx="4" presStyleCnt="6">
        <dgm:presLayoutVars>
          <dgm:bulletEnabled val="1"/>
        </dgm:presLayoutVars>
      </dgm:prSet>
      <dgm:spPr/>
    </dgm:pt>
    <dgm:pt modelId="{40AAEEEF-B0A3-4A11-9E22-47246DBF72EC}" type="pres">
      <dgm:prSet presAssocID="{D2C6A091-2138-40DF-902A-DADF7C0A858A}" presName="sibTrans" presStyleCnt="0"/>
      <dgm:spPr/>
    </dgm:pt>
    <dgm:pt modelId="{F7AE4263-220C-4194-B4E9-8B096817D988}" type="pres">
      <dgm:prSet presAssocID="{9AF246AA-09BA-483A-95B2-66DE99600D52}" presName="node" presStyleLbl="node1" presStyleIdx="5" presStyleCnt="6">
        <dgm:presLayoutVars>
          <dgm:bulletEnabled val="1"/>
        </dgm:presLayoutVars>
      </dgm:prSet>
      <dgm:spPr/>
    </dgm:pt>
  </dgm:ptLst>
  <dgm:cxnLst>
    <dgm:cxn modelId="{7DAD2D03-DF1E-42BF-967E-087CA55A7517}" type="presOf" srcId="{51EB5745-8AAE-421D-874F-13491FF3F307}" destId="{E111D404-B88B-44E6-839A-F40E9BF97271}" srcOrd="0" destOrd="0" presId="urn:microsoft.com/office/officeart/2005/8/layout/default"/>
    <dgm:cxn modelId="{396AE40A-4D53-4D1B-9BE5-990817474275}" srcId="{1BF214FB-8585-4C85-83D7-47164AAD632D}" destId="{10DC8D50-E48F-4C14-846C-4F6CA479EED8}" srcOrd="4" destOrd="0" parTransId="{95E9A227-DA0C-4889-BB4B-908CC0896D78}" sibTransId="{D2C6A091-2138-40DF-902A-DADF7C0A858A}"/>
    <dgm:cxn modelId="{96720A22-49E5-42B3-A8B4-CD9BDEE08C00}" srcId="{1BF214FB-8585-4C85-83D7-47164AAD632D}" destId="{9AF246AA-09BA-483A-95B2-66DE99600D52}" srcOrd="5" destOrd="0" parTransId="{C9CB9CCD-885C-4C1A-9190-7743B83ADCF6}" sibTransId="{EE3646C7-4509-45CA-8EEC-BA8F436CA923}"/>
    <dgm:cxn modelId="{59AEF528-637A-42FE-89B9-BC2D21624135}" type="presOf" srcId="{F1A4D444-33C8-420D-922B-B4D83B96C7C2}" destId="{98736366-53F9-49EF-9094-E77CAF66F377}" srcOrd="0" destOrd="0" presId="urn:microsoft.com/office/officeart/2005/8/layout/default"/>
    <dgm:cxn modelId="{61F7C260-BB9F-4EAB-A166-C8B477418C19}" srcId="{1BF214FB-8585-4C85-83D7-47164AAD632D}" destId="{F1A4D444-33C8-420D-922B-B4D83B96C7C2}" srcOrd="2" destOrd="0" parTransId="{AFA9A2E5-05CF-4291-BDAC-40FF2BA0C123}" sibTransId="{68A763C5-D2C0-42B7-9415-66617A5D147E}"/>
    <dgm:cxn modelId="{E7A50B49-7597-4D6A-A8AB-E00237D2C558}" srcId="{1BF214FB-8585-4C85-83D7-47164AAD632D}" destId="{888C3ED4-9510-4000-A70F-AAD75B5EBD43}" srcOrd="0" destOrd="0" parTransId="{4F31B688-999B-4752-86CF-5AFFBDD2FB2C}" sibTransId="{91778D6F-210D-40E1-9F4A-4CEEC2F76790}"/>
    <dgm:cxn modelId="{03FFB34C-F2DE-4D1A-A377-DDE0CA287713}" srcId="{1BF214FB-8585-4C85-83D7-47164AAD632D}" destId="{016586D9-2DB5-4AA6-BA9F-9EDDC0510C29}" srcOrd="1" destOrd="0" parTransId="{D8622124-F306-4E87-AD72-8341309CD39F}" sibTransId="{59DA38EC-31CE-4170-A454-97D5E30BDBA8}"/>
    <dgm:cxn modelId="{2DB7B44F-8F33-4F07-8CDA-E8701BDA5F48}" type="presOf" srcId="{9AF246AA-09BA-483A-95B2-66DE99600D52}" destId="{F7AE4263-220C-4194-B4E9-8B096817D988}" srcOrd="0" destOrd="0" presId="urn:microsoft.com/office/officeart/2005/8/layout/default"/>
    <dgm:cxn modelId="{5417698C-B81D-43CE-B65E-853E416C5CBF}" type="presOf" srcId="{10DC8D50-E48F-4C14-846C-4F6CA479EED8}" destId="{8298FD8A-4BE2-4FB3-B18E-E031C2BD42AC}" srcOrd="0" destOrd="0" presId="urn:microsoft.com/office/officeart/2005/8/layout/default"/>
    <dgm:cxn modelId="{E6E74F99-5280-40DA-9E91-B5CA0A6346AB}" type="presOf" srcId="{016586D9-2DB5-4AA6-BA9F-9EDDC0510C29}" destId="{7A5B3E65-9777-4EF6-A5E1-C35B895D487A}" srcOrd="0" destOrd="0" presId="urn:microsoft.com/office/officeart/2005/8/layout/default"/>
    <dgm:cxn modelId="{E05021BE-B5A7-46E7-91FD-547B7247C89F}" type="presOf" srcId="{1BF214FB-8585-4C85-83D7-47164AAD632D}" destId="{92654547-E6AF-4C21-813C-FC394A15A681}" srcOrd="0" destOrd="0" presId="urn:microsoft.com/office/officeart/2005/8/layout/default"/>
    <dgm:cxn modelId="{C9A99AF7-ACD7-4108-8B57-DB7178590EB4}" type="presOf" srcId="{888C3ED4-9510-4000-A70F-AAD75B5EBD43}" destId="{250A4AD9-9384-455C-AF51-202B08254D55}" srcOrd="0" destOrd="0" presId="urn:microsoft.com/office/officeart/2005/8/layout/default"/>
    <dgm:cxn modelId="{ECCDC5FC-C4CD-4D27-8963-B2FB5DA8B711}" srcId="{1BF214FB-8585-4C85-83D7-47164AAD632D}" destId="{51EB5745-8AAE-421D-874F-13491FF3F307}" srcOrd="3" destOrd="0" parTransId="{4809E3DC-C136-4EC2-849F-2394A70DF32F}" sibTransId="{CEAC77A3-F019-4EB6-A67A-D01EA028A855}"/>
    <dgm:cxn modelId="{A6017E7B-72B2-4BF3-955B-1883BD7EE2B8}" type="presParOf" srcId="{92654547-E6AF-4C21-813C-FC394A15A681}" destId="{250A4AD9-9384-455C-AF51-202B08254D55}" srcOrd="0" destOrd="0" presId="urn:microsoft.com/office/officeart/2005/8/layout/default"/>
    <dgm:cxn modelId="{255B7F46-ABE6-470D-AA44-251223966F8D}" type="presParOf" srcId="{92654547-E6AF-4C21-813C-FC394A15A681}" destId="{4651146E-6BCD-4FBD-9BFD-AFBFF51DA873}" srcOrd="1" destOrd="0" presId="urn:microsoft.com/office/officeart/2005/8/layout/default"/>
    <dgm:cxn modelId="{CD53A123-40E6-4CC9-95B9-52C5E139CC3B}" type="presParOf" srcId="{92654547-E6AF-4C21-813C-FC394A15A681}" destId="{7A5B3E65-9777-4EF6-A5E1-C35B895D487A}" srcOrd="2" destOrd="0" presId="urn:microsoft.com/office/officeart/2005/8/layout/default"/>
    <dgm:cxn modelId="{A4BB538E-6F9B-49AD-BFF4-9659A15FAF78}" type="presParOf" srcId="{92654547-E6AF-4C21-813C-FC394A15A681}" destId="{8C3FA750-50B3-4A61-AE6A-6E262BD92BF1}" srcOrd="3" destOrd="0" presId="urn:microsoft.com/office/officeart/2005/8/layout/default"/>
    <dgm:cxn modelId="{24900E1C-4414-43CE-9DCA-A2B5BF9C54D9}" type="presParOf" srcId="{92654547-E6AF-4C21-813C-FC394A15A681}" destId="{98736366-53F9-49EF-9094-E77CAF66F377}" srcOrd="4" destOrd="0" presId="urn:microsoft.com/office/officeart/2005/8/layout/default"/>
    <dgm:cxn modelId="{B226722C-D110-484F-B8A6-C72629260C42}" type="presParOf" srcId="{92654547-E6AF-4C21-813C-FC394A15A681}" destId="{184FD239-07E4-4D73-B5DB-F0618A654FA9}" srcOrd="5" destOrd="0" presId="urn:microsoft.com/office/officeart/2005/8/layout/default"/>
    <dgm:cxn modelId="{A731B613-C92F-4045-B8CD-F8D6EE0E6F67}" type="presParOf" srcId="{92654547-E6AF-4C21-813C-FC394A15A681}" destId="{E111D404-B88B-44E6-839A-F40E9BF97271}" srcOrd="6" destOrd="0" presId="urn:microsoft.com/office/officeart/2005/8/layout/default"/>
    <dgm:cxn modelId="{5DB6BD3F-AF14-47AF-B075-AF96B9BED870}" type="presParOf" srcId="{92654547-E6AF-4C21-813C-FC394A15A681}" destId="{D747113C-6AAD-4D6D-B469-D8C2782852AE}" srcOrd="7" destOrd="0" presId="urn:microsoft.com/office/officeart/2005/8/layout/default"/>
    <dgm:cxn modelId="{0BE13472-CCE2-41AA-B714-B81EE5CD8099}" type="presParOf" srcId="{92654547-E6AF-4C21-813C-FC394A15A681}" destId="{8298FD8A-4BE2-4FB3-B18E-E031C2BD42AC}" srcOrd="8" destOrd="0" presId="urn:microsoft.com/office/officeart/2005/8/layout/default"/>
    <dgm:cxn modelId="{F31D8D60-8D45-4CF8-A588-AFEFAFB4923D}" type="presParOf" srcId="{92654547-E6AF-4C21-813C-FC394A15A681}" destId="{40AAEEEF-B0A3-4A11-9E22-47246DBF72EC}" srcOrd="9" destOrd="0" presId="urn:microsoft.com/office/officeart/2005/8/layout/default"/>
    <dgm:cxn modelId="{79DE278C-9500-44C0-A32A-DEFFC3BCFE5F}" type="presParOf" srcId="{92654547-E6AF-4C21-813C-FC394A15A681}" destId="{F7AE4263-220C-4194-B4E9-8B096817D988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7951F77-4E36-4893-91C6-3151A6D5169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5B3944D-D926-4D0F-A305-F5740000747A}">
      <dgm:prSet custT="1"/>
      <dgm:spPr/>
      <dgm:t>
        <a:bodyPr/>
        <a:lstStyle/>
        <a:p>
          <a:r>
            <a:rPr lang="en-US" sz="2100" i="0" dirty="0">
              <a:solidFill>
                <a:schemeClr val="bg1"/>
              </a:solidFill>
            </a:rPr>
            <a:t>LinkedIn</a:t>
          </a:r>
          <a:br>
            <a:rPr lang="en-US" sz="2100" dirty="0">
              <a:solidFill>
                <a:schemeClr val="bg1"/>
              </a:solidFill>
            </a:rPr>
          </a:br>
          <a:r>
            <a:rPr lang="en-US" sz="1800" dirty="0">
              <a:solidFill>
                <a:schemeClr val="bg1"/>
              </a:solidFill>
            </a:rPr>
            <a:t>Link to Your LinkedIn Profile</a:t>
          </a:r>
        </a:p>
      </dgm:t>
    </dgm:pt>
    <dgm:pt modelId="{2EA7AC4A-E82B-43F0-A6EA-F599428578FC}" type="parTrans" cxnId="{92D3A76D-ADBB-49F3-861D-D2B74F81812E}">
      <dgm:prSet/>
      <dgm:spPr/>
      <dgm:t>
        <a:bodyPr/>
        <a:lstStyle/>
        <a:p>
          <a:endParaRPr lang="en-US"/>
        </a:p>
      </dgm:t>
    </dgm:pt>
    <dgm:pt modelId="{8862CE7B-AE72-45E8-B982-5279C14F7985}" type="sibTrans" cxnId="{92D3A76D-ADBB-49F3-861D-D2B74F81812E}">
      <dgm:prSet/>
      <dgm:spPr/>
      <dgm:t>
        <a:bodyPr/>
        <a:lstStyle/>
        <a:p>
          <a:endParaRPr lang="en-US"/>
        </a:p>
      </dgm:t>
    </dgm:pt>
    <dgm:pt modelId="{223932EA-8A4D-4270-95C3-913761557237}">
      <dgm:prSet custT="1"/>
      <dgm:spPr/>
      <dgm:t>
        <a:bodyPr/>
        <a:lstStyle/>
        <a:p>
          <a:r>
            <a:rPr lang="en-US" sz="2200" i="0" dirty="0">
              <a:solidFill>
                <a:schemeClr val="bg1"/>
              </a:solidFill>
            </a:rPr>
            <a:t>Twitter</a:t>
          </a:r>
          <a:br>
            <a:rPr lang="en-US" sz="2200" dirty="0">
              <a:solidFill>
                <a:schemeClr val="bg1"/>
              </a:solidFill>
            </a:rPr>
          </a:br>
          <a:r>
            <a:rPr lang="en-US" sz="1800" dirty="0">
              <a:solidFill>
                <a:schemeClr val="bg1"/>
              </a:solidFill>
            </a:rPr>
            <a:t>@yourhandle</a:t>
          </a:r>
        </a:p>
      </dgm:t>
    </dgm:pt>
    <dgm:pt modelId="{E01D4CB3-97D0-4857-AF09-DED2BE24BAAC}" type="parTrans" cxnId="{E37D9CF8-DFE4-4379-9C72-27346573699A}">
      <dgm:prSet/>
      <dgm:spPr/>
      <dgm:t>
        <a:bodyPr/>
        <a:lstStyle/>
        <a:p>
          <a:endParaRPr lang="en-US"/>
        </a:p>
      </dgm:t>
    </dgm:pt>
    <dgm:pt modelId="{C201C5C8-D4F2-4559-AF23-68BB4B3E7FB1}" type="sibTrans" cxnId="{E37D9CF8-DFE4-4379-9C72-27346573699A}">
      <dgm:prSet/>
      <dgm:spPr/>
      <dgm:t>
        <a:bodyPr/>
        <a:lstStyle/>
        <a:p>
          <a:endParaRPr lang="en-US"/>
        </a:p>
      </dgm:t>
    </dgm:pt>
    <dgm:pt modelId="{BC68B812-A325-41D8-A08E-C2392666DF66}">
      <dgm:prSet custT="1"/>
      <dgm:spPr/>
      <dgm:t>
        <a:bodyPr/>
        <a:lstStyle/>
        <a:p>
          <a:r>
            <a:rPr lang="en-US" sz="2200" i="0" dirty="0">
              <a:solidFill>
                <a:schemeClr val="bg1"/>
              </a:solidFill>
            </a:rPr>
            <a:t>Email</a:t>
          </a:r>
          <a:br>
            <a:rPr lang="en-US" sz="2200" dirty="0">
              <a:solidFill>
                <a:schemeClr val="bg1"/>
              </a:solidFill>
            </a:rPr>
          </a:br>
          <a:r>
            <a:rPr lang="en-US" sz="1800" dirty="0">
              <a:solidFill>
                <a:schemeClr val="bg1"/>
              </a:solidFill>
            </a:rPr>
            <a:t>youremail@email.com</a:t>
          </a:r>
        </a:p>
      </dgm:t>
    </dgm:pt>
    <dgm:pt modelId="{23A01A1D-B409-49E7-91BA-2321B9A237C2}" type="parTrans" cxnId="{AAD26E9B-C129-46B7-BFCC-98D5999B6B9A}">
      <dgm:prSet/>
      <dgm:spPr/>
      <dgm:t>
        <a:bodyPr/>
        <a:lstStyle/>
        <a:p>
          <a:endParaRPr lang="en-US"/>
        </a:p>
      </dgm:t>
    </dgm:pt>
    <dgm:pt modelId="{E950D3C2-0472-429B-98B0-86C856FA65A1}" type="sibTrans" cxnId="{AAD26E9B-C129-46B7-BFCC-98D5999B6B9A}">
      <dgm:prSet/>
      <dgm:spPr/>
      <dgm:t>
        <a:bodyPr/>
        <a:lstStyle/>
        <a:p>
          <a:endParaRPr lang="en-US"/>
        </a:p>
      </dgm:t>
    </dgm:pt>
    <dgm:pt modelId="{7D1766B6-66CF-40CE-9693-BD20AFFFA3C9}">
      <dgm:prSet custT="1"/>
      <dgm:spPr/>
      <dgm:t>
        <a:bodyPr/>
        <a:lstStyle/>
        <a:p>
          <a:r>
            <a:rPr lang="en-US" sz="2200" i="0" dirty="0">
              <a:solidFill>
                <a:schemeClr val="bg1"/>
              </a:solidFill>
            </a:rPr>
            <a:t>Phone</a:t>
          </a:r>
          <a:br>
            <a:rPr lang="en-US" sz="2200" dirty="0">
              <a:solidFill>
                <a:schemeClr val="bg1"/>
              </a:solidFill>
            </a:rPr>
          </a:br>
          <a:r>
            <a:rPr lang="en-US" sz="1800" b="0" dirty="0">
              <a:solidFill>
                <a:schemeClr val="bg1"/>
              </a:solidFill>
            </a:rPr>
            <a:t>Your Phone Number</a:t>
          </a:r>
        </a:p>
      </dgm:t>
    </dgm:pt>
    <dgm:pt modelId="{76694DF4-F7BE-4AF1-9E12-BAEDD42D9ED3}" type="parTrans" cxnId="{EA0F618E-4C96-42F0-9E3C-66B0158BCCBE}">
      <dgm:prSet/>
      <dgm:spPr/>
      <dgm:t>
        <a:bodyPr/>
        <a:lstStyle/>
        <a:p>
          <a:endParaRPr lang="en-US"/>
        </a:p>
      </dgm:t>
    </dgm:pt>
    <dgm:pt modelId="{0C6A2CC7-5741-4D63-A8FF-E7E06F0D1222}" type="sibTrans" cxnId="{EA0F618E-4C96-42F0-9E3C-66B0158BCCBE}">
      <dgm:prSet/>
      <dgm:spPr/>
      <dgm:t>
        <a:bodyPr/>
        <a:lstStyle/>
        <a:p>
          <a:endParaRPr lang="en-US"/>
        </a:p>
      </dgm:t>
    </dgm:pt>
    <dgm:pt modelId="{F61FEBF0-CB2F-4364-8F44-722FB7578D18}" type="pres">
      <dgm:prSet presAssocID="{D7951F77-4E36-4893-91C6-3151A6D51694}" presName="root" presStyleCnt="0">
        <dgm:presLayoutVars>
          <dgm:dir/>
          <dgm:resizeHandles val="exact"/>
        </dgm:presLayoutVars>
      </dgm:prSet>
      <dgm:spPr/>
    </dgm:pt>
    <dgm:pt modelId="{F50C455E-839B-4494-8D06-326978CB28A7}" type="pres">
      <dgm:prSet presAssocID="{65B3944D-D926-4D0F-A305-F5740000747A}" presName="compNode" presStyleCnt="0"/>
      <dgm:spPr/>
    </dgm:pt>
    <dgm:pt modelId="{1DA8A0A9-929F-455B-B8BD-92EC86B6A862}" type="pres">
      <dgm:prSet presAssocID="{65B3944D-D926-4D0F-A305-F5740000747A}" presName="bgRect" presStyleLbl="bgShp" presStyleIdx="0" presStyleCnt="4"/>
      <dgm:spPr>
        <a:prstGeom prst="rect">
          <a:avLst/>
        </a:prstGeom>
        <a:noFill/>
        <a:ln w="22225">
          <a:noFill/>
        </a:ln>
        <a:effectLst/>
      </dgm:spPr>
    </dgm:pt>
    <dgm:pt modelId="{70C56EED-B0B5-4180-A100-474B69DE81C3}" type="pres">
      <dgm:prSet presAssocID="{65B3944D-D926-4D0F-A305-F5740000747A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nected"/>
        </a:ext>
      </dgm:extLst>
    </dgm:pt>
    <dgm:pt modelId="{1827E2BA-EA13-4751-82F2-976CBDED6C82}" type="pres">
      <dgm:prSet presAssocID="{65B3944D-D926-4D0F-A305-F5740000747A}" presName="spaceRect" presStyleCnt="0"/>
      <dgm:spPr/>
    </dgm:pt>
    <dgm:pt modelId="{C38A5A37-0883-4EE3-9002-010A6D324785}" type="pres">
      <dgm:prSet presAssocID="{65B3944D-D926-4D0F-A305-F5740000747A}" presName="parTx" presStyleLbl="revTx" presStyleIdx="0" presStyleCnt="4">
        <dgm:presLayoutVars>
          <dgm:chMax val="0"/>
          <dgm:chPref val="0"/>
        </dgm:presLayoutVars>
      </dgm:prSet>
      <dgm:spPr/>
    </dgm:pt>
    <dgm:pt modelId="{21CE6EA1-CB92-41CD-8FAE-4CFF03E26BE6}" type="pres">
      <dgm:prSet presAssocID="{8862CE7B-AE72-45E8-B982-5279C14F7985}" presName="sibTrans" presStyleCnt="0"/>
      <dgm:spPr/>
    </dgm:pt>
    <dgm:pt modelId="{B92A22D8-3945-4B03-98DB-8A590020AE99}" type="pres">
      <dgm:prSet presAssocID="{223932EA-8A4D-4270-95C3-913761557237}" presName="compNode" presStyleCnt="0"/>
      <dgm:spPr/>
    </dgm:pt>
    <dgm:pt modelId="{A7FEDAED-2CDA-4D2F-883D-8D7438E3B422}" type="pres">
      <dgm:prSet presAssocID="{223932EA-8A4D-4270-95C3-913761557237}" presName="bgRect" presStyleLbl="bgShp" presStyleIdx="1" presStyleCnt="4"/>
      <dgm:spPr>
        <a:prstGeom prst="rect">
          <a:avLst/>
        </a:prstGeom>
        <a:noFill/>
        <a:ln w="22225">
          <a:noFill/>
        </a:ln>
        <a:effectLst/>
      </dgm:spPr>
    </dgm:pt>
    <dgm:pt modelId="{7297DA32-36DE-4F9A-BB44-A3F001A7D7C3}" type="pres">
      <dgm:prSet presAssocID="{223932EA-8A4D-4270-95C3-91376155723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E3DC658D-83A0-48BE-9074-9EB3678901E1}" type="pres">
      <dgm:prSet presAssocID="{223932EA-8A4D-4270-95C3-913761557237}" presName="spaceRect" presStyleCnt="0"/>
      <dgm:spPr/>
    </dgm:pt>
    <dgm:pt modelId="{8F0FD205-8F23-4B47-859A-41BB69D2EDEE}" type="pres">
      <dgm:prSet presAssocID="{223932EA-8A4D-4270-95C3-913761557237}" presName="parTx" presStyleLbl="revTx" presStyleIdx="1" presStyleCnt="4">
        <dgm:presLayoutVars>
          <dgm:chMax val="0"/>
          <dgm:chPref val="0"/>
        </dgm:presLayoutVars>
      </dgm:prSet>
      <dgm:spPr/>
    </dgm:pt>
    <dgm:pt modelId="{AFA75C0E-13A0-4D0C-ACA8-B29E381BEF9A}" type="pres">
      <dgm:prSet presAssocID="{C201C5C8-D4F2-4559-AF23-68BB4B3E7FB1}" presName="sibTrans" presStyleCnt="0"/>
      <dgm:spPr/>
    </dgm:pt>
    <dgm:pt modelId="{763367BB-4527-4646-8015-D79C10A337E8}" type="pres">
      <dgm:prSet presAssocID="{BC68B812-A325-41D8-A08E-C2392666DF66}" presName="compNode" presStyleCnt="0"/>
      <dgm:spPr/>
    </dgm:pt>
    <dgm:pt modelId="{712D2B29-4977-4B70-ABE9-215A9E804015}" type="pres">
      <dgm:prSet presAssocID="{BC68B812-A325-41D8-A08E-C2392666DF66}" presName="bgRect" presStyleLbl="bgShp" presStyleIdx="2" presStyleCnt="4"/>
      <dgm:spPr>
        <a:prstGeom prst="rect">
          <a:avLst/>
        </a:prstGeom>
        <a:noFill/>
        <a:ln w="22225">
          <a:noFill/>
        </a:ln>
        <a:effectLst/>
      </dgm:spPr>
    </dgm:pt>
    <dgm:pt modelId="{6C7A9EF9-02EB-4D4D-A251-EC3A2F0EFD57}" type="pres">
      <dgm:prSet presAssocID="{BC68B812-A325-41D8-A08E-C2392666DF6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mail"/>
        </a:ext>
      </dgm:extLst>
    </dgm:pt>
    <dgm:pt modelId="{13497251-DF6D-4038-B1ED-CA29B33C0A2F}" type="pres">
      <dgm:prSet presAssocID="{BC68B812-A325-41D8-A08E-C2392666DF66}" presName="spaceRect" presStyleCnt="0"/>
      <dgm:spPr/>
    </dgm:pt>
    <dgm:pt modelId="{516FEABD-B159-4827-91AC-07F0FC9EFC37}" type="pres">
      <dgm:prSet presAssocID="{BC68B812-A325-41D8-A08E-C2392666DF66}" presName="parTx" presStyleLbl="revTx" presStyleIdx="2" presStyleCnt="4">
        <dgm:presLayoutVars>
          <dgm:chMax val="0"/>
          <dgm:chPref val="0"/>
        </dgm:presLayoutVars>
      </dgm:prSet>
      <dgm:spPr/>
    </dgm:pt>
    <dgm:pt modelId="{580E91A4-0DB6-46AF-871B-67918081435B}" type="pres">
      <dgm:prSet presAssocID="{E950D3C2-0472-429B-98B0-86C856FA65A1}" presName="sibTrans" presStyleCnt="0"/>
      <dgm:spPr/>
    </dgm:pt>
    <dgm:pt modelId="{DD57C002-1714-4E12-872A-FCE88CC043FE}" type="pres">
      <dgm:prSet presAssocID="{7D1766B6-66CF-40CE-9693-BD20AFFFA3C9}" presName="compNode" presStyleCnt="0"/>
      <dgm:spPr/>
    </dgm:pt>
    <dgm:pt modelId="{59534EC1-7FD9-454B-8378-AACE14683CA9}" type="pres">
      <dgm:prSet presAssocID="{7D1766B6-66CF-40CE-9693-BD20AFFFA3C9}" presName="bgRect" presStyleLbl="bgShp" presStyleIdx="3" presStyleCnt="4"/>
      <dgm:spPr>
        <a:prstGeom prst="rect">
          <a:avLst/>
        </a:prstGeom>
        <a:noFill/>
        <a:ln w="22225">
          <a:noFill/>
        </a:ln>
        <a:effectLst/>
      </dgm:spPr>
    </dgm:pt>
    <dgm:pt modelId="{E81A461C-9D61-4B88-8277-F9DC532D2140}" type="pres">
      <dgm:prSet presAssocID="{7D1766B6-66CF-40CE-9693-BD20AFFFA3C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lephone"/>
        </a:ext>
      </dgm:extLst>
    </dgm:pt>
    <dgm:pt modelId="{79C87944-7AB8-4146-A381-E36FC48D5AE7}" type="pres">
      <dgm:prSet presAssocID="{7D1766B6-66CF-40CE-9693-BD20AFFFA3C9}" presName="spaceRect" presStyleCnt="0"/>
      <dgm:spPr/>
    </dgm:pt>
    <dgm:pt modelId="{CC81887C-6C6F-4E1A-BA2B-49AE8504B865}" type="pres">
      <dgm:prSet presAssocID="{7D1766B6-66CF-40CE-9693-BD20AFFFA3C9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F79F3718-923D-468C-9B77-780F8F356013}" type="presOf" srcId="{223932EA-8A4D-4270-95C3-913761557237}" destId="{8F0FD205-8F23-4B47-859A-41BB69D2EDEE}" srcOrd="0" destOrd="0" presId="urn:microsoft.com/office/officeart/2018/2/layout/IconVerticalSolidList"/>
    <dgm:cxn modelId="{90986C5B-BF7B-4231-8046-782BAE77E788}" type="presOf" srcId="{BC68B812-A325-41D8-A08E-C2392666DF66}" destId="{516FEABD-B159-4827-91AC-07F0FC9EFC37}" srcOrd="0" destOrd="0" presId="urn:microsoft.com/office/officeart/2018/2/layout/IconVerticalSolidList"/>
    <dgm:cxn modelId="{92D3A76D-ADBB-49F3-861D-D2B74F81812E}" srcId="{D7951F77-4E36-4893-91C6-3151A6D51694}" destId="{65B3944D-D926-4D0F-A305-F5740000747A}" srcOrd="0" destOrd="0" parTransId="{2EA7AC4A-E82B-43F0-A6EA-F599428578FC}" sibTransId="{8862CE7B-AE72-45E8-B982-5279C14F7985}"/>
    <dgm:cxn modelId="{643FF34F-8DBA-4A80-B845-400878209600}" type="presOf" srcId="{7D1766B6-66CF-40CE-9693-BD20AFFFA3C9}" destId="{CC81887C-6C6F-4E1A-BA2B-49AE8504B865}" srcOrd="0" destOrd="0" presId="urn:microsoft.com/office/officeart/2018/2/layout/IconVerticalSolidList"/>
    <dgm:cxn modelId="{9D5AFC8C-3FE5-4AED-9F29-5D039E47B81F}" type="presOf" srcId="{D7951F77-4E36-4893-91C6-3151A6D51694}" destId="{F61FEBF0-CB2F-4364-8F44-722FB7578D18}" srcOrd="0" destOrd="0" presId="urn:microsoft.com/office/officeart/2018/2/layout/IconVerticalSolidList"/>
    <dgm:cxn modelId="{EA0F618E-4C96-42F0-9E3C-66B0158BCCBE}" srcId="{D7951F77-4E36-4893-91C6-3151A6D51694}" destId="{7D1766B6-66CF-40CE-9693-BD20AFFFA3C9}" srcOrd="3" destOrd="0" parTransId="{76694DF4-F7BE-4AF1-9E12-BAEDD42D9ED3}" sibTransId="{0C6A2CC7-5741-4D63-A8FF-E7E06F0D1222}"/>
    <dgm:cxn modelId="{AAD26E9B-C129-46B7-BFCC-98D5999B6B9A}" srcId="{D7951F77-4E36-4893-91C6-3151A6D51694}" destId="{BC68B812-A325-41D8-A08E-C2392666DF66}" srcOrd="2" destOrd="0" parTransId="{23A01A1D-B409-49E7-91BA-2321B9A237C2}" sibTransId="{E950D3C2-0472-429B-98B0-86C856FA65A1}"/>
    <dgm:cxn modelId="{F57AC0B7-F603-4C41-BF48-9041FAA60E8E}" type="presOf" srcId="{65B3944D-D926-4D0F-A305-F5740000747A}" destId="{C38A5A37-0883-4EE3-9002-010A6D324785}" srcOrd="0" destOrd="0" presId="urn:microsoft.com/office/officeart/2018/2/layout/IconVerticalSolidList"/>
    <dgm:cxn modelId="{E37D9CF8-DFE4-4379-9C72-27346573699A}" srcId="{D7951F77-4E36-4893-91C6-3151A6D51694}" destId="{223932EA-8A4D-4270-95C3-913761557237}" srcOrd="1" destOrd="0" parTransId="{E01D4CB3-97D0-4857-AF09-DED2BE24BAAC}" sibTransId="{C201C5C8-D4F2-4559-AF23-68BB4B3E7FB1}"/>
    <dgm:cxn modelId="{30F222E0-DF1F-4484-B140-6B7C6520EA89}" type="presParOf" srcId="{F61FEBF0-CB2F-4364-8F44-722FB7578D18}" destId="{F50C455E-839B-4494-8D06-326978CB28A7}" srcOrd="0" destOrd="0" presId="urn:microsoft.com/office/officeart/2018/2/layout/IconVerticalSolidList"/>
    <dgm:cxn modelId="{4FA9135E-4FFF-4848-9413-1BF026DB0BED}" type="presParOf" srcId="{F50C455E-839B-4494-8D06-326978CB28A7}" destId="{1DA8A0A9-929F-455B-B8BD-92EC86B6A862}" srcOrd="0" destOrd="0" presId="urn:microsoft.com/office/officeart/2018/2/layout/IconVerticalSolidList"/>
    <dgm:cxn modelId="{D16731A0-71A2-43AF-BF53-727392BD9F51}" type="presParOf" srcId="{F50C455E-839B-4494-8D06-326978CB28A7}" destId="{70C56EED-B0B5-4180-A100-474B69DE81C3}" srcOrd="1" destOrd="0" presId="urn:microsoft.com/office/officeart/2018/2/layout/IconVerticalSolidList"/>
    <dgm:cxn modelId="{4A8AA9B9-F7DD-4A1D-B570-4456CEC74161}" type="presParOf" srcId="{F50C455E-839B-4494-8D06-326978CB28A7}" destId="{1827E2BA-EA13-4751-82F2-976CBDED6C82}" srcOrd="2" destOrd="0" presId="urn:microsoft.com/office/officeart/2018/2/layout/IconVerticalSolidList"/>
    <dgm:cxn modelId="{DDE1A35C-0892-4749-9900-354FF724E1E5}" type="presParOf" srcId="{F50C455E-839B-4494-8D06-326978CB28A7}" destId="{C38A5A37-0883-4EE3-9002-010A6D324785}" srcOrd="3" destOrd="0" presId="urn:microsoft.com/office/officeart/2018/2/layout/IconVerticalSolidList"/>
    <dgm:cxn modelId="{D3D3D519-863B-49A0-9C3F-051416EA153D}" type="presParOf" srcId="{F61FEBF0-CB2F-4364-8F44-722FB7578D18}" destId="{21CE6EA1-CB92-41CD-8FAE-4CFF03E26BE6}" srcOrd="1" destOrd="0" presId="urn:microsoft.com/office/officeart/2018/2/layout/IconVerticalSolidList"/>
    <dgm:cxn modelId="{9D15FC18-0098-4A72-8D76-E82F2C2E180C}" type="presParOf" srcId="{F61FEBF0-CB2F-4364-8F44-722FB7578D18}" destId="{B92A22D8-3945-4B03-98DB-8A590020AE99}" srcOrd="2" destOrd="0" presId="urn:microsoft.com/office/officeart/2018/2/layout/IconVerticalSolidList"/>
    <dgm:cxn modelId="{7BC74BD9-A7ED-4402-9D3B-B1A5776A7EAD}" type="presParOf" srcId="{B92A22D8-3945-4B03-98DB-8A590020AE99}" destId="{A7FEDAED-2CDA-4D2F-883D-8D7438E3B422}" srcOrd="0" destOrd="0" presId="urn:microsoft.com/office/officeart/2018/2/layout/IconVerticalSolidList"/>
    <dgm:cxn modelId="{8C85A1A0-97AB-4188-8D32-DBD98A9FDB6A}" type="presParOf" srcId="{B92A22D8-3945-4B03-98DB-8A590020AE99}" destId="{7297DA32-36DE-4F9A-BB44-A3F001A7D7C3}" srcOrd="1" destOrd="0" presId="urn:microsoft.com/office/officeart/2018/2/layout/IconVerticalSolidList"/>
    <dgm:cxn modelId="{EB678E6A-2F37-4857-8F4D-6FB66B193092}" type="presParOf" srcId="{B92A22D8-3945-4B03-98DB-8A590020AE99}" destId="{E3DC658D-83A0-48BE-9074-9EB3678901E1}" srcOrd="2" destOrd="0" presId="urn:microsoft.com/office/officeart/2018/2/layout/IconVerticalSolidList"/>
    <dgm:cxn modelId="{08E40640-4D3B-4852-AF2D-2E0C224FF474}" type="presParOf" srcId="{B92A22D8-3945-4B03-98DB-8A590020AE99}" destId="{8F0FD205-8F23-4B47-859A-41BB69D2EDEE}" srcOrd="3" destOrd="0" presId="urn:microsoft.com/office/officeart/2018/2/layout/IconVerticalSolidList"/>
    <dgm:cxn modelId="{9C6E34DB-EF0D-43A5-A1E0-39D065733597}" type="presParOf" srcId="{F61FEBF0-CB2F-4364-8F44-722FB7578D18}" destId="{AFA75C0E-13A0-4D0C-ACA8-B29E381BEF9A}" srcOrd="3" destOrd="0" presId="urn:microsoft.com/office/officeart/2018/2/layout/IconVerticalSolidList"/>
    <dgm:cxn modelId="{AC8A67FF-09EA-4C04-AE25-5A9F33A57654}" type="presParOf" srcId="{F61FEBF0-CB2F-4364-8F44-722FB7578D18}" destId="{763367BB-4527-4646-8015-D79C10A337E8}" srcOrd="4" destOrd="0" presId="urn:microsoft.com/office/officeart/2018/2/layout/IconVerticalSolidList"/>
    <dgm:cxn modelId="{5BC094CB-F2E0-4918-9AC7-082F24D0AC9E}" type="presParOf" srcId="{763367BB-4527-4646-8015-D79C10A337E8}" destId="{712D2B29-4977-4B70-ABE9-215A9E804015}" srcOrd="0" destOrd="0" presId="urn:microsoft.com/office/officeart/2018/2/layout/IconVerticalSolidList"/>
    <dgm:cxn modelId="{8583FA80-D558-4B21-9EFE-C8F712D37D97}" type="presParOf" srcId="{763367BB-4527-4646-8015-D79C10A337E8}" destId="{6C7A9EF9-02EB-4D4D-A251-EC3A2F0EFD57}" srcOrd="1" destOrd="0" presId="urn:microsoft.com/office/officeart/2018/2/layout/IconVerticalSolidList"/>
    <dgm:cxn modelId="{FF2B3AFE-5D78-4AF4-BD5D-10DA64FD2E34}" type="presParOf" srcId="{763367BB-4527-4646-8015-D79C10A337E8}" destId="{13497251-DF6D-4038-B1ED-CA29B33C0A2F}" srcOrd="2" destOrd="0" presId="urn:microsoft.com/office/officeart/2018/2/layout/IconVerticalSolidList"/>
    <dgm:cxn modelId="{03E26A79-059D-4B0B-B311-C422C1F45874}" type="presParOf" srcId="{763367BB-4527-4646-8015-D79C10A337E8}" destId="{516FEABD-B159-4827-91AC-07F0FC9EFC37}" srcOrd="3" destOrd="0" presId="urn:microsoft.com/office/officeart/2018/2/layout/IconVerticalSolidList"/>
    <dgm:cxn modelId="{7DF7C674-8C32-4721-BFBF-41FDC484E9DE}" type="presParOf" srcId="{F61FEBF0-CB2F-4364-8F44-722FB7578D18}" destId="{580E91A4-0DB6-46AF-871B-67918081435B}" srcOrd="5" destOrd="0" presId="urn:microsoft.com/office/officeart/2018/2/layout/IconVerticalSolidList"/>
    <dgm:cxn modelId="{69E1E3B7-31C1-4B29-966A-E5A8BB0D531A}" type="presParOf" srcId="{F61FEBF0-CB2F-4364-8F44-722FB7578D18}" destId="{DD57C002-1714-4E12-872A-FCE88CC043FE}" srcOrd="6" destOrd="0" presId="urn:microsoft.com/office/officeart/2018/2/layout/IconVerticalSolidList"/>
    <dgm:cxn modelId="{EFAE7F8F-7259-4084-AAA5-1FF2B2F8421F}" type="presParOf" srcId="{DD57C002-1714-4E12-872A-FCE88CC043FE}" destId="{59534EC1-7FD9-454B-8378-AACE14683CA9}" srcOrd="0" destOrd="0" presId="urn:microsoft.com/office/officeart/2018/2/layout/IconVerticalSolidList"/>
    <dgm:cxn modelId="{800A25F1-C44E-4FE9-8A17-1481D23F9CD2}" type="presParOf" srcId="{DD57C002-1714-4E12-872A-FCE88CC043FE}" destId="{E81A461C-9D61-4B88-8277-F9DC532D2140}" srcOrd="1" destOrd="0" presId="urn:microsoft.com/office/officeart/2018/2/layout/IconVerticalSolidList"/>
    <dgm:cxn modelId="{A87D708E-7950-48D7-9212-063B037786BA}" type="presParOf" srcId="{DD57C002-1714-4E12-872A-FCE88CC043FE}" destId="{79C87944-7AB8-4146-A381-E36FC48D5AE7}" srcOrd="2" destOrd="0" presId="urn:microsoft.com/office/officeart/2018/2/layout/IconVerticalSolidList"/>
    <dgm:cxn modelId="{EC725DBF-F357-4C9A-A034-C4DE0610B5FD}" type="presParOf" srcId="{DD57C002-1714-4E12-872A-FCE88CC043FE}" destId="{CC81887C-6C6F-4E1A-BA2B-49AE8504B865}" srcOrd="3" destOrd="0" presId="urn:microsoft.com/office/officeart/2018/2/layout/IconVerticalSolidList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E3A498-0445-49A4-B03D-C267891E6F87}">
      <dsp:nvSpPr>
        <dsp:cNvPr id="0" name=""/>
        <dsp:cNvSpPr/>
      </dsp:nvSpPr>
      <dsp:spPr>
        <a:xfrm>
          <a:off x="8998" y="428529"/>
          <a:ext cx="1344804" cy="806882"/>
        </a:xfrm>
        <a:prstGeom prst="rect">
          <a:avLst/>
        </a:prstGeom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600" kern="1200" dirty="0"/>
            <a:t>Meet the Presenter</a:t>
          </a:r>
          <a:endParaRPr lang="en-US" sz="1600" kern="1200" dirty="0"/>
        </a:p>
      </dsp:txBody>
      <dsp:txXfrm>
        <a:off x="8998" y="428529"/>
        <a:ext cx="1344804" cy="806882"/>
      </dsp:txXfrm>
    </dsp:sp>
    <dsp:sp modelId="{5B4E3E5D-A04A-4042-A7BA-C6B4BD588134}">
      <dsp:nvSpPr>
        <dsp:cNvPr id="0" name=""/>
        <dsp:cNvSpPr/>
      </dsp:nvSpPr>
      <dsp:spPr>
        <a:xfrm>
          <a:off x="1488283" y="428529"/>
          <a:ext cx="1344804" cy="806882"/>
        </a:xfrm>
        <a:prstGeom prst="rect">
          <a:avLst/>
        </a:prstGeom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600" kern="1200" dirty="0"/>
            <a:t>My Story</a:t>
          </a:r>
          <a:endParaRPr lang="en-US" sz="1600" kern="1200" dirty="0"/>
        </a:p>
      </dsp:txBody>
      <dsp:txXfrm>
        <a:off x="1488283" y="428529"/>
        <a:ext cx="1344804" cy="806882"/>
      </dsp:txXfrm>
    </dsp:sp>
    <dsp:sp modelId="{F71633FD-AE75-4037-94F6-2802A8288F46}">
      <dsp:nvSpPr>
        <dsp:cNvPr id="0" name=""/>
        <dsp:cNvSpPr/>
      </dsp:nvSpPr>
      <dsp:spPr>
        <a:xfrm>
          <a:off x="2967568" y="428529"/>
          <a:ext cx="1344804" cy="806882"/>
        </a:xfrm>
        <a:prstGeom prst="rect">
          <a:avLst/>
        </a:prstGeom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600" kern="1200" dirty="0"/>
            <a:t>A Definition</a:t>
          </a:r>
          <a:endParaRPr lang="en-US" sz="1600" kern="1200" dirty="0"/>
        </a:p>
      </dsp:txBody>
      <dsp:txXfrm>
        <a:off x="2967568" y="428529"/>
        <a:ext cx="1344804" cy="806882"/>
      </dsp:txXfrm>
    </dsp:sp>
    <dsp:sp modelId="{DD7AA83D-2996-4B38-83D0-AABB9D42B005}">
      <dsp:nvSpPr>
        <dsp:cNvPr id="0" name=""/>
        <dsp:cNvSpPr/>
      </dsp:nvSpPr>
      <dsp:spPr>
        <a:xfrm>
          <a:off x="4446852" y="428529"/>
          <a:ext cx="1344804" cy="806882"/>
        </a:xfrm>
        <a:prstGeom prst="rect">
          <a:avLst/>
        </a:prstGeom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600" kern="1200" dirty="0"/>
            <a:t>My Hypothesis</a:t>
          </a:r>
          <a:endParaRPr lang="en-US" sz="1600" kern="1200" dirty="0"/>
        </a:p>
      </dsp:txBody>
      <dsp:txXfrm>
        <a:off x="4446852" y="428529"/>
        <a:ext cx="1344804" cy="806882"/>
      </dsp:txXfrm>
    </dsp:sp>
    <dsp:sp modelId="{E3C01043-6303-47BF-AFF1-D97DE3A2D288}">
      <dsp:nvSpPr>
        <dsp:cNvPr id="0" name=""/>
        <dsp:cNvSpPr/>
      </dsp:nvSpPr>
      <dsp:spPr>
        <a:xfrm>
          <a:off x="5926137" y="428529"/>
          <a:ext cx="1344804" cy="806882"/>
        </a:xfrm>
        <a:prstGeom prst="rect">
          <a:avLst/>
        </a:prstGeom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600" kern="1200" dirty="0"/>
            <a:t>Quantify X</a:t>
          </a:r>
          <a:endParaRPr lang="en-US" sz="1600" kern="1200" dirty="0"/>
        </a:p>
      </dsp:txBody>
      <dsp:txXfrm>
        <a:off x="5926137" y="428529"/>
        <a:ext cx="1344804" cy="806882"/>
      </dsp:txXfrm>
    </dsp:sp>
    <dsp:sp modelId="{F5013B2B-7497-4AC5-9205-0399B41370C7}">
      <dsp:nvSpPr>
        <dsp:cNvPr id="0" name=""/>
        <dsp:cNvSpPr/>
      </dsp:nvSpPr>
      <dsp:spPr>
        <a:xfrm>
          <a:off x="7405422" y="428529"/>
          <a:ext cx="1344804" cy="806882"/>
        </a:xfrm>
        <a:prstGeom prst="rect">
          <a:avLst/>
        </a:prstGeom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600" kern="1200" dirty="0"/>
            <a:t>Elements of X</a:t>
          </a:r>
          <a:endParaRPr lang="en-US" sz="1600" kern="1200" dirty="0"/>
        </a:p>
      </dsp:txBody>
      <dsp:txXfrm>
        <a:off x="7405422" y="428529"/>
        <a:ext cx="1344804" cy="806882"/>
      </dsp:txXfrm>
    </dsp:sp>
    <dsp:sp modelId="{283F1108-32B6-4B6C-B372-E54A46555181}">
      <dsp:nvSpPr>
        <dsp:cNvPr id="0" name=""/>
        <dsp:cNvSpPr/>
      </dsp:nvSpPr>
      <dsp:spPr>
        <a:xfrm>
          <a:off x="8884707" y="428529"/>
          <a:ext cx="1344804" cy="806882"/>
        </a:xfrm>
        <a:prstGeom prst="rect">
          <a:avLst/>
        </a:prstGeom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600" kern="1200" dirty="0"/>
            <a:t>Making Great X</a:t>
          </a:r>
          <a:endParaRPr lang="en-US" sz="1600" kern="1200" dirty="0"/>
        </a:p>
      </dsp:txBody>
      <dsp:txXfrm>
        <a:off x="8884707" y="428529"/>
        <a:ext cx="1344804" cy="806882"/>
      </dsp:txXfrm>
    </dsp:sp>
    <dsp:sp modelId="{9AAC415C-C477-485A-BCFA-F832D43000C6}">
      <dsp:nvSpPr>
        <dsp:cNvPr id="0" name=""/>
        <dsp:cNvSpPr/>
      </dsp:nvSpPr>
      <dsp:spPr>
        <a:xfrm>
          <a:off x="748641" y="1369892"/>
          <a:ext cx="1344804" cy="806882"/>
        </a:xfrm>
        <a:prstGeom prst="rect">
          <a:avLst/>
        </a:prstGeom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600" kern="1200" dirty="0"/>
            <a:t>Comparing X to Y</a:t>
          </a:r>
          <a:endParaRPr lang="en-US" sz="1600" kern="1200" dirty="0"/>
        </a:p>
      </dsp:txBody>
      <dsp:txXfrm>
        <a:off x="748641" y="1369892"/>
        <a:ext cx="1344804" cy="806882"/>
      </dsp:txXfrm>
    </dsp:sp>
    <dsp:sp modelId="{3A79A869-9D23-414E-952F-2205B55CB228}">
      <dsp:nvSpPr>
        <dsp:cNvPr id="0" name=""/>
        <dsp:cNvSpPr/>
      </dsp:nvSpPr>
      <dsp:spPr>
        <a:xfrm>
          <a:off x="2227925" y="1369892"/>
          <a:ext cx="1344804" cy="806882"/>
        </a:xfrm>
        <a:prstGeom prst="rect">
          <a:avLst/>
        </a:prstGeom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600" kern="1200" dirty="0"/>
            <a:t>History of X</a:t>
          </a:r>
          <a:endParaRPr lang="en-US" sz="1600" kern="1200" dirty="0"/>
        </a:p>
      </dsp:txBody>
      <dsp:txXfrm>
        <a:off x="2227925" y="1369892"/>
        <a:ext cx="1344804" cy="806882"/>
      </dsp:txXfrm>
    </dsp:sp>
    <dsp:sp modelId="{317492CB-39D3-48AF-93B8-64B3F1373FC0}">
      <dsp:nvSpPr>
        <dsp:cNvPr id="0" name=""/>
        <dsp:cNvSpPr/>
      </dsp:nvSpPr>
      <dsp:spPr>
        <a:xfrm>
          <a:off x="3707210" y="1369892"/>
          <a:ext cx="1344804" cy="806882"/>
        </a:xfrm>
        <a:prstGeom prst="rect">
          <a:avLst/>
        </a:prstGeom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600" kern="1200" dirty="0"/>
            <a:t>Trends in X</a:t>
          </a:r>
          <a:endParaRPr lang="en-US" sz="1600" kern="1200" dirty="0"/>
        </a:p>
      </dsp:txBody>
      <dsp:txXfrm>
        <a:off x="3707210" y="1369892"/>
        <a:ext cx="1344804" cy="806882"/>
      </dsp:txXfrm>
    </dsp:sp>
    <dsp:sp modelId="{70EE1FA3-A428-4C86-911C-9338B756BE7F}">
      <dsp:nvSpPr>
        <dsp:cNvPr id="0" name=""/>
        <dsp:cNvSpPr/>
      </dsp:nvSpPr>
      <dsp:spPr>
        <a:xfrm>
          <a:off x="5186495" y="1369892"/>
          <a:ext cx="1344804" cy="806882"/>
        </a:xfrm>
        <a:prstGeom prst="rect">
          <a:avLst/>
        </a:prstGeom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600" kern="1200" dirty="0"/>
            <a:t>Key Takeaways</a:t>
          </a:r>
          <a:endParaRPr lang="en-US" sz="1600" kern="1200" dirty="0"/>
        </a:p>
      </dsp:txBody>
      <dsp:txXfrm>
        <a:off x="5186495" y="1369892"/>
        <a:ext cx="1344804" cy="806882"/>
      </dsp:txXfrm>
    </dsp:sp>
    <dsp:sp modelId="{A3265AA2-97BA-4B4A-9396-F0EBA21654B1}">
      <dsp:nvSpPr>
        <dsp:cNvPr id="0" name=""/>
        <dsp:cNvSpPr/>
      </dsp:nvSpPr>
      <dsp:spPr>
        <a:xfrm>
          <a:off x="6665779" y="1369892"/>
          <a:ext cx="1344804" cy="806882"/>
        </a:xfrm>
        <a:prstGeom prst="rect">
          <a:avLst/>
        </a:prstGeom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600" kern="1200" dirty="0"/>
            <a:t>Tips for X</a:t>
          </a:r>
          <a:endParaRPr lang="en-US" sz="1600" kern="1200" dirty="0"/>
        </a:p>
      </dsp:txBody>
      <dsp:txXfrm>
        <a:off x="6665779" y="1369892"/>
        <a:ext cx="1344804" cy="806882"/>
      </dsp:txXfrm>
    </dsp:sp>
    <dsp:sp modelId="{9EF34CA7-43CB-4B28-A890-F706D82F4159}">
      <dsp:nvSpPr>
        <dsp:cNvPr id="0" name=""/>
        <dsp:cNvSpPr/>
      </dsp:nvSpPr>
      <dsp:spPr>
        <a:xfrm>
          <a:off x="8145064" y="1369892"/>
          <a:ext cx="1344804" cy="806882"/>
        </a:xfrm>
        <a:prstGeom prst="rect">
          <a:avLst/>
        </a:prstGeom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600" kern="1200" dirty="0"/>
            <a:t>Call to Action</a:t>
          </a:r>
          <a:endParaRPr lang="en-US" sz="1600" kern="1200" dirty="0"/>
        </a:p>
      </dsp:txBody>
      <dsp:txXfrm>
        <a:off x="8145064" y="1369892"/>
        <a:ext cx="1344804" cy="8068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7A7832-E287-4BB2-BF3D-E2138C1BD31B}">
      <dsp:nvSpPr>
        <dsp:cNvPr id="0" name=""/>
        <dsp:cNvSpPr/>
      </dsp:nvSpPr>
      <dsp:spPr>
        <a:xfrm>
          <a:off x="783449" y="20354"/>
          <a:ext cx="1749937" cy="1749937"/>
        </a:xfrm>
        <a:prstGeom prst="rect">
          <a:avLst/>
        </a:prstGeom>
        <a:noFill/>
        <a:ln w="38100" cap="sq" cmpd="dbl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2C4319-3927-4470-B6C7-EC9EA51730CC}">
      <dsp:nvSpPr>
        <dsp:cNvPr id="0" name=""/>
        <dsp:cNvSpPr/>
      </dsp:nvSpPr>
      <dsp:spPr>
        <a:xfrm>
          <a:off x="1315521" y="552426"/>
          <a:ext cx="685794" cy="68579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8318ED-A8DC-4625-B2A0-61B9F23F5371}">
      <dsp:nvSpPr>
        <dsp:cNvPr id="0" name=""/>
        <dsp:cNvSpPr/>
      </dsp:nvSpPr>
      <dsp:spPr>
        <a:xfrm>
          <a:off x="224043" y="2315355"/>
          <a:ext cx="2868750" cy="78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ZA" sz="1800" kern="1200" cap="none" dirty="0"/>
            <a:t>How do you define your subject?</a:t>
          </a:r>
          <a:endParaRPr lang="en-US" sz="1800" kern="1200" cap="none" dirty="0"/>
        </a:p>
      </dsp:txBody>
      <dsp:txXfrm>
        <a:off x="224043" y="2315355"/>
        <a:ext cx="2868750" cy="787500"/>
      </dsp:txXfrm>
    </dsp:sp>
    <dsp:sp modelId="{53F72FCB-6AA3-4E0E-A823-3FE9F4CBEABA}">
      <dsp:nvSpPr>
        <dsp:cNvPr id="0" name=""/>
        <dsp:cNvSpPr/>
      </dsp:nvSpPr>
      <dsp:spPr>
        <a:xfrm>
          <a:off x="4154231" y="20354"/>
          <a:ext cx="1749937" cy="1749937"/>
        </a:xfrm>
        <a:prstGeom prst="rect">
          <a:avLst/>
        </a:prstGeom>
        <a:noFill/>
        <a:ln w="38100" cap="sq" cmpd="dbl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72900B-AC6E-422C-A126-378B1304BC3E}">
      <dsp:nvSpPr>
        <dsp:cNvPr id="0" name=""/>
        <dsp:cNvSpPr/>
      </dsp:nvSpPr>
      <dsp:spPr>
        <a:xfrm>
          <a:off x="4835639" y="701763"/>
          <a:ext cx="387120" cy="38712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078B0F-FBF4-44B2-919A-DF339348E925}">
      <dsp:nvSpPr>
        <dsp:cNvPr id="0" name=""/>
        <dsp:cNvSpPr/>
      </dsp:nvSpPr>
      <dsp:spPr>
        <a:xfrm>
          <a:off x="3594824" y="2315355"/>
          <a:ext cx="2868750" cy="78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ZA" sz="1800" kern="1200" cap="none" dirty="0"/>
            <a:t>What is it all about?</a:t>
          </a:r>
          <a:endParaRPr lang="en-US" sz="1800" kern="1200" cap="none" dirty="0"/>
        </a:p>
      </dsp:txBody>
      <dsp:txXfrm>
        <a:off x="3594824" y="2315355"/>
        <a:ext cx="2868750" cy="787500"/>
      </dsp:txXfrm>
    </dsp:sp>
    <dsp:sp modelId="{9E62A0D6-B14C-4DDA-93A7-C126A9F0493E}">
      <dsp:nvSpPr>
        <dsp:cNvPr id="0" name=""/>
        <dsp:cNvSpPr/>
      </dsp:nvSpPr>
      <dsp:spPr>
        <a:xfrm>
          <a:off x="7525012" y="20354"/>
          <a:ext cx="1749937" cy="1749937"/>
        </a:xfrm>
        <a:prstGeom prst="rect">
          <a:avLst/>
        </a:prstGeom>
        <a:noFill/>
        <a:ln w="38100" cap="sq" cmpd="dbl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2E6284-B8BC-43C6-95AA-3AFE5F609E61}">
      <dsp:nvSpPr>
        <dsp:cNvPr id="0" name=""/>
        <dsp:cNvSpPr/>
      </dsp:nvSpPr>
      <dsp:spPr>
        <a:xfrm>
          <a:off x="8206421" y="701763"/>
          <a:ext cx="387120" cy="38712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44EB06-428C-47D6-9E7E-3AE86537DE68}">
      <dsp:nvSpPr>
        <dsp:cNvPr id="0" name=""/>
        <dsp:cNvSpPr/>
      </dsp:nvSpPr>
      <dsp:spPr>
        <a:xfrm>
          <a:off x="6965606" y="2315355"/>
          <a:ext cx="2868750" cy="78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ZA" sz="1800" kern="1200" cap="none" dirty="0"/>
            <a:t>Make sure your audience has a shared understanding of your subject matter.</a:t>
          </a:r>
          <a:endParaRPr lang="en-US" sz="1800" kern="1200" cap="none" dirty="0"/>
        </a:p>
      </dsp:txBody>
      <dsp:txXfrm>
        <a:off x="6965606" y="2315355"/>
        <a:ext cx="2868750" cy="7875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211292-5724-4CF3-9B68-C9C37D007AE6}">
      <dsp:nvSpPr>
        <dsp:cNvPr id="0" name=""/>
        <dsp:cNvSpPr/>
      </dsp:nvSpPr>
      <dsp:spPr>
        <a:xfrm>
          <a:off x="0" y="880425"/>
          <a:ext cx="4944403" cy="1625400"/>
        </a:xfrm>
        <a:prstGeom prst="rect">
          <a:avLst/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3410B7-CA0F-43F4-960E-9DA7059AF511}">
      <dsp:nvSpPr>
        <dsp:cNvPr id="0" name=""/>
        <dsp:cNvSpPr/>
      </dsp:nvSpPr>
      <dsp:spPr>
        <a:xfrm>
          <a:off x="491683" y="1246140"/>
          <a:ext cx="893970" cy="8939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72B821-D3EB-46EE-BCA0-DA5A1D91AF84}">
      <dsp:nvSpPr>
        <dsp:cNvPr id="0" name=""/>
        <dsp:cNvSpPr/>
      </dsp:nvSpPr>
      <dsp:spPr>
        <a:xfrm>
          <a:off x="1877337" y="880425"/>
          <a:ext cx="3067065" cy="162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022" tIns="172022" rIns="172022" bIns="17202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500" kern="1200" dirty="0">
              <a:solidFill>
                <a:schemeClr val="tx1"/>
              </a:solidFill>
            </a:rPr>
            <a:t>What do you believe to be true about your subject?</a:t>
          </a:r>
          <a:endParaRPr lang="en-US" sz="2500" kern="1200" dirty="0">
            <a:solidFill>
              <a:schemeClr val="tx1"/>
            </a:solidFill>
          </a:endParaRPr>
        </a:p>
      </dsp:txBody>
      <dsp:txXfrm>
        <a:off x="1877337" y="880425"/>
        <a:ext cx="3067065" cy="1625400"/>
      </dsp:txXfrm>
    </dsp:sp>
    <dsp:sp modelId="{5EDC32A8-8A30-43AA-B28C-4DE1051927E9}">
      <dsp:nvSpPr>
        <dsp:cNvPr id="0" name=""/>
        <dsp:cNvSpPr/>
      </dsp:nvSpPr>
      <dsp:spPr>
        <a:xfrm>
          <a:off x="0" y="2912175"/>
          <a:ext cx="4944403" cy="1625400"/>
        </a:xfrm>
        <a:prstGeom prst="rect">
          <a:avLst/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C72B6A-45B7-4ABB-9EFD-F5AC17DE9608}">
      <dsp:nvSpPr>
        <dsp:cNvPr id="0" name=""/>
        <dsp:cNvSpPr/>
      </dsp:nvSpPr>
      <dsp:spPr>
        <a:xfrm>
          <a:off x="491683" y="3277890"/>
          <a:ext cx="893970" cy="8939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286CCF-EBB1-4A29-B240-4BC3DA177E84}">
      <dsp:nvSpPr>
        <dsp:cNvPr id="0" name=""/>
        <dsp:cNvSpPr/>
      </dsp:nvSpPr>
      <dsp:spPr>
        <a:xfrm>
          <a:off x="1877337" y="2912175"/>
          <a:ext cx="3067065" cy="162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022" tIns="172022" rIns="172022" bIns="17202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500" kern="1200" dirty="0">
              <a:solidFill>
                <a:schemeClr val="tx1"/>
              </a:solidFill>
            </a:rPr>
            <a:t>What are you going to try to convince your audience of?</a:t>
          </a:r>
          <a:endParaRPr lang="en-US" sz="2500" kern="1200" dirty="0">
            <a:solidFill>
              <a:schemeClr val="tx1"/>
            </a:solidFill>
          </a:endParaRPr>
        </a:p>
      </dsp:txBody>
      <dsp:txXfrm>
        <a:off x="1877337" y="2912175"/>
        <a:ext cx="3067065" cy="16254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D584AC-334C-4D98-9E88-D4EE344FF90D}">
      <dsp:nvSpPr>
        <dsp:cNvPr id="0" name=""/>
        <dsp:cNvSpPr/>
      </dsp:nvSpPr>
      <dsp:spPr>
        <a:xfrm>
          <a:off x="600792" y="596391"/>
          <a:ext cx="1449891" cy="1449891"/>
        </a:xfrm>
        <a:prstGeom prst="rect">
          <a:avLst/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004ED0-9912-4313-AFA2-7904C1513343}">
      <dsp:nvSpPr>
        <dsp:cNvPr id="0" name=""/>
        <dsp:cNvSpPr/>
      </dsp:nvSpPr>
      <dsp:spPr>
        <a:xfrm>
          <a:off x="909785" y="905385"/>
          <a:ext cx="831905" cy="83190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947764-D5E2-4B83-8EAA-EA54408B4F84}">
      <dsp:nvSpPr>
        <dsp:cNvPr id="0" name=""/>
        <dsp:cNvSpPr/>
      </dsp:nvSpPr>
      <dsp:spPr>
        <a:xfrm>
          <a:off x="137302" y="2497889"/>
          <a:ext cx="237687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cap="none" baseline="0" dirty="0"/>
            <a:t>Cat</a:t>
          </a:r>
        </a:p>
      </dsp:txBody>
      <dsp:txXfrm>
        <a:off x="137302" y="2497889"/>
        <a:ext cx="2376871" cy="720000"/>
      </dsp:txXfrm>
    </dsp:sp>
    <dsp:sp modelId="{D24D21FC-62C1-4CB3-8209-8661C3C79008}">
      <dsp:nvSpPr>
        <dsp:cNvPr id="0" name=""/>
        <dsp:cNvSpPr/>
      </dsp:nvSpPr>
      <dsp:spPr>
        <a:xfrm>
          <a:off x="3393616" y="596391"/>
          <a:ext cx="1449891" cy="1449891"/>
        </a:xfrm>
        <a:prstGeom prst="rect">
          <a:avLst/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CCDF7A-EBE7-495D-AEE1-FE9FEEA33C81}">
      <dsp:nvSpPr>
        <dsp:cNvPr id="0" name=""/>
        <dsp:cNvSpPr/>
      </dsp:nvSpPr>
      <dsp:spPr>
        <a:xfrm>
          <a:off x="3702610" y="905385"/>
          <a:ext cx="831905" cy="83190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26A24F-F4FA-4000-B231-980697CE6BC5}">
      <dsp:nvSpPr>
        <dsp:cNvPr id="0" name=""/>
        <dsp:cNvSpPr/>
      </dsp:nvSpPr>
      <dsp:spPr>
        <a:xfrm>
          <a:off x="2930126" y="2497889"/>
          <a:ext cx="237687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cap="none" baseline="0" dirty="0"/>
            <a:t>Dog</a:t>
          </a:r>
        </a:p>
      </dsp:txBody>
      <dsp:txXfrm>
        <a:off x="2930126" y="2497889"/>
        <a:ext cx="2376871" cy="720000"/>
      </dsp:txXfrm>
    </dsp:sp>
    <dsp:sp modelId="{150E4B2C-C413-4BF2-BE44-61CABB4D422E}">
      <dsp:nvSpPr>
        <dsp:cNvPr id="0" name=""/>
        <dsp:cNvSpPr/>
      </dsp:nvSpPr>
      <dsp:spPr>
        <a:xfrm>
          <a:off x="6186441" y="596391"/>
          <a:ext cx="1449891" cy="1449891"/>
        </a:xfrm>
        <a:prstGeom prst="rect">
          <a:avLst/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8E22CF-4E7D-49DB-8D62-BFBE95644B7C}">
      <dsp:nvSpPr>
        <dsp:cNvPr id="0" name=""/>
        <dsp:cNvSpPr/>
      </dsp:nvSpPr>
      <dsp:spPr>
        <a:xfrm>
          <a:off x="6495434" y="905385"/>
          <a:ext cx="831905" cy="83190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04CA18-7F92-4C8F-B31C-B8DC9BFFC00B}">
      <dsp:nvSpPr>
        <dsp:cNvPr id="0" name=""/>
        <dsp:cNvSpPr/>
      </dsp:nvSpPr>
      <dsp:spPr>
        <a:xfrm>
          <a:off x="5722951" y="2497889"/>
          <a:ext cx="237687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cap="none" baseline="0" dirty="0"/>
            <a:t>Mouse</a:t>
          </a:r>
        </a:p>
      </dsp:txBody>
      <dsp:txXfrm>
        <a:off x="5722951" y="2497889"/>
        <a:ext cx="2376871" cy="720000"/>
      </dsp:txXfrm>
    </dsp:sp>
    <dsp:sp modelId="{FB9B0F2E-A209-4355-A025-0CC7EDD3BBA7}">
      <dsp:nvSpPr>
        <dsp:cNvPr id="0" name=""/>
        <dsp:cNvSpPr/>
      </dsp:nvSpPr>
      <dsp:spPr>
        <a:xfrm>
          <a:off x="8979265" y="596391"/>
          <a:ext cx="1449891" cy="1449891"/>
        </a:xfrm>
        <a:prstGeom prst="rect">
          <a:avLst/>
        </a:prstGeom>
        <a:noFill/>
        <a:ln w="38100" cap="sq" cmpd="dbl">
          <a:solidFill>
            <a:prstClr val="white">
              <a:lumMod val="85000"/>
            </a:prstClr>
          </a:solidFill>
          <a:prstDash val="solid"/>
          <a:miter lim="800000"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ED3257-C9EC-49C5-B86D-6D93DABEBEEB}">
      <dsp:nvSpPr>
        <dsp:cNvPr id="0" name=""/>
        <dsp:cNvSpPr/>
      </dsp:nvSpPr>
      <dsp:spPr>
        <a:xfrm>
          <a:off x="9288259" y="905385"/>
          <a:ext cx="831905" cy="83190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4D16BE-1508-46AB-8E58-77F8E5A2FFCC}">
      <dsp:nvSpPr>
        <dsp:cNvPr id="0" name=""/>
        <dsp:cNvSpPr/>
      </dsp:nvSpPr>
      <dsp:spPr>
        <a:xfrm>
          <a:off x="8515775" y="2497889"/>
          <a:ext cx="237687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cap="none" baseline="0" dirty="0"/>
            <a:t>Gorilla</a:t>
          </a:r>
        </a:p>
      </dsp:txBody>
      <dsp:txXfrm>
        <a:off x="8515775" y="2497889"/>
        <a:ext cx="2376871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4C04AE-49DA-41A4-87AE-60BCCD3FB78B}">
      <dsp:nvSpPr>
        <dsp:cNvPr id="0" name=""/>
        <dsp:cNvSpPr/>
      </dsp:nvSpPr>
      <dsp:spPr>
        <a:xfrm>
          <a:off x="0" y="0"/>
          <a:ext cx="5960514" cy="1274445"/>
        </a:xfrm>
        <a:prstGeom prst="rect">
          <a:avLst/>
        </a:prstGeom>
        <a:noFill/>
        <a:ln w="31750" cap="sq" cmpd="dbl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rtlCol="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>
              <a:solidFill>
                <a:schemeClr val="lt1"/>
              </a:solidFill>
              <a:latin typeface="+mn-lt"/>
              <a:ea typeface="+mn-ea"/>
              <a:cs typeface="+mn-cs"/>
            </a:rPr>
            <a:t>What are the most important things that differentiates your subject or big idea…</a:t>
          </a:r>
        </a:p>
      </dsp:txBody>
      <dsp:txXfrm>
        <a:off x="37327" y="37327"/>
        <a:ext cx="4643276" cy="1199791"/>
      </dsp:txXfrm>
    </dsp:sp>
    <dsp:sp modelId="{EED074AE-B836-492D-BB54-47FA9AC9FAAE}">
      <dsp:nvSpPr>
        <dsp:cNvPr id="0" name=""/>
        <dsp:cNvSpPr/>
      </dsp:nvSpPr>
      <dsp:spPr>
        <a:xfrm>
          <a:off x="1051855" y="1557655"/>
          <a:ext cx="5960514" cy="1274445"/>
        </a:xfrm>
        <a:prstGeom prst="rect">
          <a:avLst/>
        </a:prstGeom>
        <a:noFill/>
        <a:ln w="31750" cap="sq" cmpd="dbl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rtlCol="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>
              <a:solidFill>
                <a:schemeClr val="lt1"/>
              </a:solidFill>
              <a:latin typeface="+mn-lt"/>
              <a:ea typeface="+mn-ea"/>
              <a:cs typeface="+mn-cs"/>
            </a:rPr>
            <a:t>…from another contrasting or competing subject or idea.</a:t>
          </a:r>
        </a:p>
      </dsp:txBody>
      <dsp:txXfrm>
        <a:off x="1089182" y="1594982"/>
        <a:ext cx="4005615" cy="1199791"/>
      </dsp:txXfrm>
    </dsp:sp>
    <dsp:sp modelId="{7ED922AF-24FA-4E63-9C58-F25013DF390E}">
      <dsp:nvSpPr>
        <dsp:cNvPr id="0" name=""/>
        <dsp:cNvSpPr/>
      </dsp:nvSpPr>
      <dsp:spPr>
        <a:xfrm rot="5400000">
          <a:off x="3802908" y="1277717"/>
          <a:ext cx="383312" cy="383312"/>
        </a:xfrm>
        <a:prstGeom prst="homePlate">
          <a:avLst/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b="0" kern="1200" dirty="0"/>
        </a:p>
      </dsp:txBody>
      <dsp:txXfrm>
        <a:off x="3850822" y="1229803"/>
        <a:ext cx="287484" cy="38331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204284-1F7C-4D58-BC79-8C2DEE7E9FAF}">
      <dsp:nvSpPr>
        <dsp:cNvPr id="0" name=""/>
        <dsp:cNvSpPr/>
      </dsp:nvSpPr>
      <dsp:spPr>
        <a:xfrm>
          <a:off x="0" y="1602581"/>
          <a:ext cx="9998074" cy="428624"/>
        </a:xfrm>
        <a:prstGeom prst="homePlate">
          <a:avLst/>
        </a:prstGeom>
        <a:solidFill>
          <a:schemeClr val="accent3">
            <a:lumMod val="50000"/>
          </a:schemeClr>
        </a:solidFill>
        <a:ln w="12700" cap="flat" cmpd="sng" algn="ctr">
          <a:noFill/>
          <a:prstDash val="solid"/>
          <a:miter lim="800000"/>
          <a:tailEnd type="arrow" w="sm" len="sm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EF924A-339B-436A-9151-9C7B0B0377B9}">
      <dsp:nvSpPr>
        <dsp:cNvPr id="0" name=""/>
        <dsp:cNvSpPr/>
      </dsp:nvSpPr>
      <dsp:spPr>
        <a:xfrm rot="8100000">
          <a:off x="60131" y="418722"/>
          <a:ext cx="267225" cy="267225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bg1">
              <a:lumMod val="9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6B4BA4-33F0-43CE-A60E-B95E195AD5A9}">
      <dsp:nvSpPr>
        <dsp:cNvPr id="0" name=""/>
        <dsp:cNvSpPr/>
      </dsp:nvSpPr>
      <dsp:spPr>
        <a:xfrm>
          <a:off x="89817" y="448409"/>
          <a:ext cx="207852" cy="207852"/>
        </a:xfrm>
        <a:prstGeom prst="donut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82CF5D-A585-4990-846A-5EDBD19A9BDB}">
      <dsp:nvSpPr>
        <dsp:cNvPr id="0" name=""/>
        <dsp:cNvSpPr/>
      </dsp:nvSpPr>
      <dsp:spPr>
        <a:xfrm>
          <a:off x="382700" y="741292"/>
          <a:ext cx="2374471" cy="1075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95250" bIns="142875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solidFill>
                <a:schemeClr val="accent3">
                  <a:lumMod val="75000"/>
                </a:schemeClr>
              </a:solidFill>
            </a:rPr>
            <a:t>Lorem ipsum</a:t>
          </a:r>
        </a:p>
      </dsp:txBody>
      <dsp:txXfrm>
        <a:off x="382700" y="741292"/>
        <a:ext cx="2374471" cy="1075600"/>
      </dsp:txXfrm>
    </dsp:sp>
    <dsp:sp modelId="{85C50C56-6DC8-4C47-8DBC-4FD6B1554AA4}">
      <dsp:nvSpPr>
        <dsp:cNvPr id="0" name=""/>
        <dsp:cNvSpPr/>
      </dsp:nvSpPr>
      <dsp:spPr>
        <a:xfrm>
          <a:off x="382700" y="363378"/>
          <a:ext cx="2374471" cy="3779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0160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b="1" kern="1200" dirty="0">
              <a:solidFill>
                <a:schemeClr val="accent3">
                  <a:lumMod val="75000"/>
                </a:schemeClr>
              </a:solidFill>
            </a:rPr>
            <a:t>Q1</a:t>
          </a:r>
          <a:br>
            <a:rPr lang="en-US" sz="1100" kern="1200" dirty="0">
              <a:solidFill>
                <a:schemeClr val="accent3">
                  <a:lumMod val="75000"/>
                </a:schemeClr>
              </a:solidFill>
            </a:rPr>
          </a:br>
          <a:r>
            <a:rPr lang="en-US" sz="1100" kern="1200" dirty="0">
              <a:solidFill>
                <a:schemeClr val="accent3">
                  <a:lumMod val="75000"/>
                </a:schemeClr>
              </a:solidFill>
            </a:rPr>
            <a:t>2OYY</a:t>
          </a:r>
        </a:p>
      </dsp:txBody>
      <dsp:txXfrm>
        <a:off x="382700" y="363378"/>
        <a:ext cx="2374471" cy="377913"/>
      </dsp:txXfrm>
    </dsp:sp>
    <dsp:sp modelId="{4F322B1B-F357-4BCD-BF34-8A0D705A1CE7}">
      <dsp:nvSpPr>
        <dsp:cNvPr id="0" name=""/>
        <dsp:cNvSpPr/>
      </dsp:nvSpPr>
      <dsp:spPr>
        <a:xfrm>
          <a:off x="193743" y="741292"/>
          <a:ext cx="0" cy="1075600"/>
        </a:xfrm>
        <a:prstGeom prst="line">
          <a:avLst/>
        </a:prstGeom>
        <a:noFill/>
        <a:ln w="3175" cap="sq" cmpd="sng" algn="ctr">
          <a:solidFill>
            <a:prstClr val="white">
              <a:lumMod val="85000"/>
            </a:prstClr>
          </a:solidFill>
          <a:prstDash val="solid"/>
          <a:round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727168-E825-43C1-AF50-41E115F59C0C}">
      <dsp:nvSpPr>
        <dsp:cNvPr id="0" name=""/>
        <dsp:cNvSpPr/>
      </dsp:nvSpPr>
      <dsp:spPr>
        <a:xfrm>
          <a:off x="159091" y="1782881"/>
          <a:ext cx="68024" cy="68024"/>
        </a:xfrm>
        <a:prstGeom prst="rect">
          <a:avLst/>
        </a:prstGeom>
        <a:solidFill>
          <a:schemeClr val="accent1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4632EA-1574-417A-A3FA-D711159FBAD1}">
      <dsp:nvSpPr>
        <dsp:cNvPr id="0" name=""/>
        <dsp:cNvSpPr/>
      </dsp:nvSpPr>
      <dsp:spPr>
        <a:xfrm rot="18900000">
          <a:off x="1485669" y="2947838"/>
          <a:ext cx="267225" cy="267225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bg1">
              <a:lumMod val="9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2E0966-F86B-4BBD-BE80-8FAB861AF0E8}">
      <dsp:nvSpPr>
        <dsp:cNvPr id="0" name=""/>
        <dsp:cNvSpPr/>
      </dsp:nvSpPr>
      <dsp:spPr>
        <a:xfrm>
          <a:off x="1515356" y="2977525"/>
          <a:ext cx="207852" cy="207852"/>
        </a:xfrm>
        <a:prstGeom prst="donut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08C5A1-CE9E-4410-9F2F-F714CC6AB069}">
      <dsp:nvSpPr>
        <dsp:cNvPr id="0" name=""/>
        <dsp:cNvSpPr/>
      </dsp:nvSpPr>
      <dsp:spPr>
        <a:xfrm>
          <a:off x="1808239" y="1816893"/>
          <a:ext cx="2374471" cy="1075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875" rIns="0" bIns="95250" numCol="1" spcCol="1270" anchor="b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solidFill>
                <a:schemeClr val="accent3">
                  <a:lumMod val="75000"/>
                </a:schemeClr>
              </a:solidFill>
            </a:rPr>
            <a:t>Lorem ipsum</a:t>
          </a:r>
        </a:p>
      </dsp:txBody>
      <dsp:txXfrm>
        <a:off x="1808239" y="1816893"/>
        <a:ext cx="2374471" cy="1075600"/>
      </dsp:txXfrm>
    </dsp:sp>
    <dsp:sp modelId="{C1E34084-406C-48D5-88FE-7226282DBC49}">
      <dsp:nvSpPr>
        <dsp:cNvPr id="0" name=""/>
        <dsp:cNvSpPr/>
      </dsp:nvSpPr>
      <dsp:spPr>
        <a:xfrm>
          <a:off x="1808239" y="2892494"/>
          <a:ext cx="2374471" cy="3779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0160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b="1" kern="1200" dirty="0">
              <a:solidFill>
                <a:schemeClr val="accent3">
                  <a:lumMod val="75000"/>
                </a:schemeClr>
              </a:solidFill>
            </a:rPr>
            <a:t>Q2</a:t>
          </a:r>
          <a:br>
            <a:rPr lang="en-US" sz="1100" kern="1200" dirty="0">
              <a:solidFill>
                <a:schemeClr val="accent3">
                  <a:lumMod val="75000"/>
                </a:schemeClr>
              </a:solidFill>
            </a:rPr>
          </a:br>
          <a:r>
            <a:rPr lang="en-US" sz="1100" kern="1200" dirty="0">
              <a:solidFill>
                <a:schemeClr val="accent3">
                  <a:lumMod val="75000"/>
                </a:schemeClr>
              </a:solidFill>
            </a:rPr>
            <a:t>20YY</a:t>
          </a:r>
        </a:p>
      </dsp:txBody>
      <dsp:txXfrm>
        <a:off x="1808239" y="2892494"/>
        <a:ext cx="2374471" cy="377913"/>
      </dsp:txXfrm>
    </dsp:sp>
    <dsp:sp modelId="{33168228-1414-4AAF-B7E5-C08A80BBB2F1}">
      <dsp:nvSpPr>
        <dsp:cNvPr id="0" name=""/>
        <dsp:cNvSpPr/>
      </dsp:nvSpPr>
      <dsp:spPr>
        <a:xfrm>
          <a:off x="1619282" y="1816893"/>
          <a:ext cx="0" cy="1075600"/>
        </a:xfrm>
        <a:prstGeom prst="line">
          <a:avLst/>
        </a:prstGeom>
        <a:noFill/>
        <a:ln w="3175" cap="sq" cmpd="sng" algn="ctr">
          <a:solidFill>
            <a:prstClr val="white">
              <a:lumMod val="85000"/>
            </a:prstClr>
          </a:solidFill>
          <a:prstDash val="solid"/>
          <a:round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7996C3-16BE-4CEB-B9E2-6FFC42938F41}">
      <dsp:nvSpPr>
        <dsp:cNvPr id="0" name=""/>
        <dsp:cNvSpPr/>
      </dsp:nvSpPr>
      <dsp:spPr>
        <a:xfrm>
          <a:off x="1584629" y="1782881"/>
          <a:ext cx="68024" cy="680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C09B8D-1C75-4604-9F35-AEC078447C45}">
      <dsp:nvSpPr>
        <dsp:cNvPr id="0" name=""/>
        <dsp:cNvSpPr/>
      </dsp:nvSpPr>
      <dsp:spPr>
        <a:xfrm>
          <a:off x="2911208" y="418722"/>
          <a:ext cx="267225" cy="267225"/>
        </a:xfrm>
        <a:prstGeom prst="rect">
          <a:avLst/>
        </a:prstGeom>
        <a:solidFill>
          <a:schemeClr val="accent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E91A1F-E910-48AB-A4C9-128002268483}">
      <dsp:nvSpPr>
        <dsp:cNvPr id="0" name=""/>
        <dsp:cNvSpPr/>
      </dsp:nvSpPr>
      <dsp:spPr>
        <a:xfrm rot="13500000">
          <a:off x="2940894" y="448409"/>
          <a:ext cx="207852" cy="207852"/>
        </a:xfrm>
        <a:prstGeom prst="star4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8603F2-85FC-4134-978C-4054E468209C}">
      <dsp:nvSpPr>
        <dsp:cNvPr id="0" name=""/>
        <dsp:cNvSpPr/>
      </dsp:nvSpPr>
      <dsp:spPr>
        <a:xfrm>
          <a:off x="3233777" y="741292"/>
          <a:ext cx="2374471" cy="1075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95250" bIns="142875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i="0" kern="1200" dirty="0">
              <a:solidFill>
                <a:schemeClr val="accent3">
                  <a:lumMod val="75000"/>
                </a:schemeClr>
              </a:solidFill>
            </a:rPr>
            <a:t>Lorem ipsum</a:t>
          </a:r>
        </a:p>
      </dsp:txBody>
      <dsp:txXfrm>
        <a:off x="3233777" y="741292"/>
        <a:ext cx="2374471" cy="1075600"/>
      </dsp:txXfrm>
    </dsp:sp>
    <dsp:sp modelId="{4EB3AA5C-1289-44C6-9F3E-859ABA28E18F}">
      <dsp:nvSpPr>
        <dsp:cNvPr id="0" name=""/>
        <dsp:cNvSpPr/>
      </dsp:nvSpPr>
      <dsp:spPr>
        <a:xfrm>
          <a:off x="3233777" y="363378"/>
          <a:ext cx="2374471" cy="3779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b="0" i="0" kern="1200" dirty="0">
              <a:solidFill>
                <a:schemeClr val="accent3">
                  <a:lumMod val="75000"/>
                </a:schemeClr>
              </a:solidFill>
            </a:rPr>
            <a:t>Major milestone</a:t>
          </a:r>
        </a:p>
      </dsp:txBody>
      <dsp:txXfrm>
        <a:off x="3233777" y="363378"/>
        <a:ext cx="2374471" cy="377913"/>
      </dsp:txXfrm>
    </dsp:sp>
    <dsp:sp modelId="{0BB03C0E-97EC-4D66-9B09-35D689DAB28C}">
      <dsp:nvSpPr>
        <dsp:cNvPr id="0" name=""/>
        <dsp:cNvSpPr/>
      </dsp:nvSpPr>
      <dsp:spPr>
        <a:xfrm>
          <a:off x="3044820" y="741292"/>
          <a:ext cx="0" cy="1075600"/>
        </a:xfrm>
        <a:prstGeom prst="line">
          <a:avLst/>
        </a:prstGeom>
        <a:noFill/>
        <a:ln w="3175" cap="sq" cmpd="sng" algn="ctr">
          <a:solidFill>
            <a:prstClr val="white">
              <a:lumMod val="85000"/>
            </a:prstClr>
          </a:solidFill>
          <a:prstDash val="solid"/>
          <a:round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361E50-9FEC-48AD-A369-C1A8379B35EC}">
      <dsp:nvSpPr>
        <dsp:cNvPr id="0" name=""/>
        <dsp:cNvSpPr/>
      </dsp:nvSpPr>
      <dsp:spPr>
        <a:xfrm>
          <a:off x="3010167" y="1782881"/>
          <a:ext cx="68024" cy="68024"/>
        </a:xfrm>
        <a:prstGeom prst="rect">
          <a:avLst/>
        </a:prstGeom>
        <a:solidFill>
          <a:schemeClr val="accent3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DBECBF-E3AA-450B-95D4-8349AA21B4F8}">
      <dsp:nvSpPr>
        <dsp:cNvPr id="0" name=""/>
        <dsp:cNvSpPr/>
      </dsp:nvSpPr>
      <dsp:spPr>
        <a:xfrm rot="18900000">
          <a:off x="4336746" y="2947838"/>
          <a:ext cx="267225" cy="267225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bg1">
              <a:lumMod val="9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DDD44C-F5E4-49AD-B1D9-346B8B8AEE8F}">
      <dsp:nvSpPr>
        <dsp:cNvPr id="0" name=""/>
        <dsp:cNvSpPr/>
      </dsp:nvSpPr>
      <dsp:spPr>
        <a:xfrm>
          <a:off x="4366432" y="2977525"/>
          <a:ext cx="207852" cy="207852"/>
        </a:xfrm>
        <a:prstGeom prst="donut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564261-183D-47F9-8E7E-BCFC5023A815}">
      <dsp:nvSpPr>
        <dsp:cNvPr id="0" name=""/>
        <dsp:cNvSpPr/>
      </dsp:nvSpPr>
      <dsp:spPr>
        <a:xfrm>
          <a:off x="4659316" y="1816893"/>
          <a:ext cx="2374471" cy="1075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875" rIns="0" bIns="95250" numCol="1" spcCol="1270" anchor="b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solidFill>
                <a:schemeClr val="accent3">
                  <a:lumMod val="75000"/>
                </a:schemeClr>
              </a:solidFill>
            </a:rPr>
            <a:t>Lorem ipsum</a:t>
          </a:r>
        </a:p>
      </dsp:txBody>
      <dsp:txXfrm>
        <a:off x="4659316" y="1816893"/>
        <a:ext cx="2374471" cy="1075600"/>
      </dsp:txXfrm>
    </dsp:sp>
    <dsp:sp modelId="{3DA36ABE-9810-4ED4-9A55-2905E7588D06}">
      <dsp:nvSpPr>
        <dsp:cNvPr id="0" name=""/>
        <dsp:cNvSpPr/>
      </dsp:nvSpPr>
      <dsp:spPr>
        <a:xfrm>
          <a:off x="4659316" y="2892494"/>
          <a:ext cx="2374471" cy="3779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0160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b="1" kern="1200" dirty="0">
              <a:solidFill>
                <a:schemeClr val="accent3">
                  <a:lumMod val="75000"/>
                </a:schemeClr>
              </a:solidFill>
            </a:rPr>
            <a:t>Q3</a:t>
          </a:r>
          <a:br>
            <a:rPr lang="en-US" sz="1100" kern="1200" dirty="0">
              <a:solidFill>
                <a:schemeClr val="accent3">
                  <a:lumMod val="75000"/>
                </a:schemeClr>
              </a:solidFill>
            </a:rPr>
          </a:br>
          <a:r>
            <a:rPr lang="en-US" sz="1100" kern="1200" dirty="0">
              <a:solidFill>
                <a:schemeClr val="accent3">
                  <a:lumMod val="75000"/>
                </a:schemeClr>
              </a:solidFill>
            </a:rPr>
            <a:t>20YY</a:t>
          </a:r>
        </a:p>
      </dsp:txBody>
      <dsp:txXfrm>
        <a:off x="4659316" y="2892494"/>
        <a:ext cx="2374471" cy="377913"/>
      </dsp:txXfrm>
    </dsp:sp>
    <dsp:sp modelId="{4B9F5909-A57C-4893-9C8A-D5960FE9BE37}">
      <dsp:nvSpPr>
        <dsp:cNvPr id="0" name=""/>
        <dsp:cNvSpPr/>
      </dsp:nvSpPr>
      <dsp:spPr>
        <a:xfrm>
          <a:off x="4470359" y="1816893"/>
          <a:ext cx="0" cy="1075600"/>
        </a:xfrm>
        <a:prstGeom prst="line">
          <a:avLst/>
        </a:prstGeom>
        <a:noFill/>
        <a:ln w="3175" cap="sq" cmpd="sng" algn="ctr">
          <a:solidFill>
            <a:prstClr val="white">
              <a:lumMod val="85000"/>
            </a:prstClr>
          </a:solidFill>
          <a:prstDash val="solid"/>
          <a:round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91B168-1DA5-4124-931F-A51FCB8EFC11}">
      <dsp:nvSpPr>
        <dsp:cNvPr id="0" name=""/>
        <dsp:cNvSpPr/>
      </dsp:nvSpPr>
      <dsp:spPr>
        <a:xfrm>
          <a:off x="4435706" y="1782881"/>
          <a:ext cx="68024" cy="680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8CC4C6-DFBC-460C-A9ED-BEDA8CC682D4}">
      <dsp:nvSpPr>
        <dsp:cNvPr id="0" name=""/>
        <dsp:cNvSpPr/>
      </dsp:nvSpPr>
      <dsp:spPr>
        <a:xfrm rot="8100000">
          <a:off x="5762284" y="418722"/>
          <a:ext cx="267225" cy="267225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bg1">
              <a:lumMod val="9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CA82DA-B677-461B-A08D-337683480059}">
      <dsp:nvSpPr>
        <dsp:cNvPr id="0" name=""/>
        <dsp:cNvSpPr/>
      </dsp:nvSpPr>
      <dsp:spPr>
        <a:xfrm>
          <a:off x="5791971" y="448409"/>
          <a:ext cx="207852" cy="207852"/>
        </a:xfrm>
        <a:prstGeom prst="donut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646913-A3FA-4470-A3E9-C64B0A13A62A}">
      <dsp:nvSpPr>
        <dsp:cNvPr id="0" name=""/>
        <dsp:cNvSpPr/>
      </dsp:nvSpPr>
      <dsp:spPr>
        <a:xfrm>
          <a:off x="6084854" y="741292"/>
          <a:ext cx="2374471" cy="1075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95250" bIns="142875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solidFill>
                <a:schemeClr val="accent3">
                  <a:lumMod val="75000"/>
                </a:schemeClr>
              </a:solidFill>
            </a:rPr>
            <a:t>Lorem ipsum</a:t>
          </a:r>
        </a:p>
      </dsp:txBody>
      <dsp:txXfrm>
        <a:off x="6084854" y="741292"/>
        <a:ext cx="2374471" cy="1075600"/>
      </dsp:txXfrm>
    </dsp:sp>
    <dsp:sp modelId="{6EC2FC68-E1B8-4274-8090-C2C96A4CD82C}">
      <dsp:nvSpPr>
        <dsp:cNvPr id="0" name=""/>
        <dsp:cNvSpPr/>
      </dsp:nvSpPr>
      <dsp:spPr>
        <a:xfrm>
          <a:off x="6084854" y="363378"/>
          <a:ext cx="2374471" cy="3779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0160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b="1" kern="1200" dirty="0">
              <a:solidFill>
                <a:schemeClr val="accent3">
                  <a:lumMod val="75000"/>
                </a:schemeClr>
              </a:solidFill>
            </a:rPr>
            <a:t>Q4</a:t>
          </a:r>
          <a:br>
            <a:rPr lang="en-US" sz="1100" kern="1200" dirty="0">
              <a:solidFill>
                <a:schemeClr val="accent3">
                  <a:lumMod val="75000"/>
                </a:schemeClr>
              </a:solidFill>
            </a:rPr>
          </a:br>
          <a:r>
            <a:rPr lang="en-US" sz="1100" kern="1200" dirty="0">
              <a:solidFill>
                <a:schemeClr val="accent3">
                  <a:lumMod val="75000"/>
                </a:schemeClr>
              </a:solidFill>
            </a:rPr>
            <a:t>20YY</a:t>
          </a:r>
        </a:p>
      </dsp:txBody>
      <dsp:txXfrm>
        <a:off x="6084854" y="363378"/>
        <a:ext cx="2374471" cy="377913"/>
      </dsp:txXfrm>
    </dsp:sp>
    <dsp:sp modelId="{4F41BF23-550C-4E7F-977E-3D22E3AF7B51}">
      <dsp:nvSpPr>
        <dsp:cNvPr id="0" name=""/>
        <dsp:cNvSpPr/>
      </dsp:nvSpPr>
      <dsp:spPr>
        <a:xfrm>
          <a:off x="5895897" y="741292"/>
          <a:ext cx="0" cy="1075600"/>
        </a:xfrm>
        <a:prstGeom prst="line">
          <a:avLst/>
        </a:prstGeom>
        <a:noFill/>
        <a:ln w="3175" cap="sq" cmpd="sng" algn="ctr">
          <a:solidFill>
            <a:prstClr val="white">
              <a:lumMod val="85000"/>
            </a:prstClr>
          </a:solidFill>
          <a:prstDash val="solid"/>
          <a:round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8CF1E0-B1C4-4B10-A5EC-FD7EF0557E2D}">
      <dsp:nvSpPr>
        <dsp:cNvPr id="0" name=""/>
        <dsp:cNvSpPr/>
      </dsp:nvSpPr>
      <dsp:spPr>
        <a:xfrm>
          <a:off x="5861244" y="1782881"/>
          <a:ext cx="68024" cy="680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F98938-B973-410F-B6E0-43437FA146E6}">
      <dsp:nvSpPr>
        <dsp:cNvPr id="0" name=""/>
        <dsp:cNvSpPr/>
      </dsp:nvSpPr>
      <dsp:spPr>
        <a:xfrm>
          <a:off x="7187823" y="2947838"/>
          <a:ext cx="267225" cy="267225"/>
        </a:xfrm>
        <a:prstGeom prst="rect">
          <a:avLst/>
        </a:prstGeom>
        <a:solidFill>
          <a:schemeClr val="accent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BE64BD-02BC-4C6F-AC50-F9617E59754D}">
      <dsp:nvSpPr>
        <dsp:cNvPr id="0" name=""/>
        <dsp:cNvSpPr/>
      </dsp:nvSpPr>
      <dsp:spPr>
        <a:xfrm rot="2700000">
          <a:off x="7217509" y="2977525"/>
          <a:ext cx="207852" cy="207852"/>
        </a:xfrm>
        <a:prstGeom prst="star4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5070CD-E29E-4F50-9A43-342A2DE968FF}">
      <dsp:nvSpPr>
        <dsp:cNvPr id="0" name=""/>
        <dsp:cNvSpPr/>
      </dsp:nvSpPr>
      <dsp:spPr>
        <a:xfrm>
          <a:off x="7510392" y="1816893"/>
          <a:ext cx="2374471" cy="1075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875" rIns="0" bIns="95250" numCol="1" spcCol="1270" anchor="b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i="0" kern="1200" dirty="0">
              <a:solidFill>
                <a:schemeClr val="accent3">
                  <a:lumMod val="75000"/>
                </a:schemeClr>
              </a:solidFill>
            </a:rPr>
            <a:t>Lorem ipsum</a:t>
          </a:r>
        </a:p>
      </dsp:txBody>
      <dsp:txXfrm>
        <a:off x="7510392" y="1816893"/>
        <a:ext cx="2374471" cy="1075600"/>
      </dsp:txXfrm>
    </dsp:sp>
    <dsp:sp modelId="{6FED4196-A0D3-4E5C-83DA-99291A8FFFC3}">
      <dsp:nvSpPr>
        <dsp:cNvPr id="0" name=""/>
        <dsp:cNvSpPr/>
      </dsp:nvSpPr>
      <dsp:spPr>
        <a:xfrm>
          <a:off x="7510392" y="2892494"/>
          <a:ext cx="2374471" cy="3779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b="0" i="0" kern="1200" dirty="0">
              <a:solidFill>
                <a:schemeClr val="accent3">
                  <a:lumMod val="75000"/>
                </a:schemeClr>
              </a:solidFill>
            </a:rPr>
            <a:t>Major milestone</a:t>
          </a:r>
        </a:p>
      </dsp:txBody>
      <dsp:txXfrm>
        <a:off x="7510392" y="2892494"/>
        <a:ext cx="2374471" cy="377913"/>
      </dsp:txXfrm>
    </dsp:sp>
    <dsp:sp modelId="{54DE4918-169B-4E9C-B946-44A9D45AEC94}">
      <dsp:nvSpPr>
        <dsp:cNvPr id="0" name=""/>
        <dsp:cNvSpPr/>
      </dsp:nvSpPr>
      <dsp:spPr>
        <a:xfrm>
          <a:off x="7321435" y="1816893"/>
          <a:ext cx="0" cy="1075600"/>
        </a:xfrm>
        <a:prstGeom prst="line">
          <a:avLst/>
        </a:prstGeom>
        <a:noFill/>
        <a:ln w="3175" cap="sq" cmpd="sng" algn="ctr">
          <a:solidFill>
            <a:schemeClr val="bg1">
              <a:lumMod val="85000"/>
            </a:schemeClr>
          </a:solidFill>
          <a:prstDash val="solid"/>
          <a:round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4C6D16-2F77-439A-848A-F1081C5E5CBE}">
      <dsp:nvSpPr>
        <dsp:cNvPr id="0" name=""/>
        <dsp:cNvSpPr/>
      </dsp:nvSpPr>
      <dsp:spPr>
        <a:xfrm>
          <a:off x="7286783" y="1782881"/>
          <a:ext cx="68024" cy="68024"/>
        </a:xfrm>
        <a:prstGeom prst="rect">
          <a:avLst/>
        </a:prstGeom>
        <a:solidFill>
          <a:schemeClr val="accent3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0A4AD9-9384-455C-AF51-202B08254D55}">
      <dsp:nvSpPr>
        <dsp:cNvPr id="0" name=""/>
        <dsp:cNvSpPr/>
      </dsp:nvSpPr>
      <dsp:spPr>
        <a:xfrm>
          <a:off x="596" y="31107"/>
          <a:ext cx="2324742" cy="1394845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ONE: </a:t>
          </a:r>
          <a:br>
            <a:rPr lang="en-US" sz="1600" kern="1200" dirty="0">
              <a:solidFill>
                <a:schemeClr val="tx1"/>
              </a:solidFill>
            </a:rPr>
          </a:br>
          <a:r>
            <a:rPr lang="en-US" sz="1600" kern="1200" dirty="0">
              <a:solidFill>
                <a:schemeClr val="tx1"/>
              </a:solidFill>
            </a:rPr>
            <a:t>lorem ipsum lorem ipsum</a:t>
          </a:r>
        </a:p>
      </dsp:txBody>
      <dsp:txXfrm>
        <a:off x="596" y="31107"/>
        <a:ext cx="2324742" cy="1394845"/>
      </dsp:txXfrm>
    </dsp:sp>
    <dsp:sp modelId="{7A5B3E65-9777-4EF6-A5E1-C35B895D487A}">
      <dsp:nvSpPr>
        <dsp:cNvPr id="0" name=""/>
        <dsp:cNvSpPr/>
      </dsp:nvSpPr>
      <dsp:spPr>
        <a:xfrm>
          <a:off x="2557812" y="31107"/>
          <a:ext cx="2324742" cy="1394845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TWO: </a:t>
          </a:r>
          <a:br>
            <a:rPr lang="en-US" sz="1600" kern="1200" dirty="0">
              <a:solidFill>
                <a:schemeClr val="tx1"/>
              </a:solidFill>
            </a:rPr>
          </a:br>
          <a:r>
            <a:rPr lang="en-US" sz="1600" kern="1200" dirty="0">
              <a:solidFill>
                <a:schemeClr val="tx1"/>
              </a:solidFill>
            </a:rPr>
            <a:t>lorem ipsum lorem ipsum</a:t>
          </a:r>
        </a:p>
      </dsp:txBody>
      <dsp:txXfrm>
        <a:off x="2557812" y="31107"/>
        <a:ext cx="2324742" cy="1394845"/>
      </dsp:txXfrm>
    </dsp:sp>
    <dsp:sp modelId="{98736366-53F9-49EF-9094-E77CAF66F377}">
      <dsp:nvSpPr>
        <dsp:cNvPr id="0" name=""/>
        <dsp:cNvSpPr/>
      </dsp:nvSpPr>
      <dsp:spPr>
        <a:xfrm>
          <a:off x="596" y="1658427"/>
          <a:ext cx="2324742" cy="1394845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THREE: </a:t>
          </a:r>
          <a:br>
            <a:rPr lang="en-US" sz="1600" kern="1200" dirty="0">
              <a:solidFill>
                <a:schemeClr val="tx1"/>
              </a:solidFill>
            </a:rPr>
          </a:br>
          <a:r>
            <a:rPr lang="en-US" sz="1600" kern="1200" dirty="0">
              <a:solidFill>
                <a:schemeClr val="tx1"/>
              </a:solidFill>
            </a:rPr>
            <a:t>lorem ipsum lorem ipsum</a:t>
          </a:r>
        </a:p>
      </dsp:txBody>
      <dsp:txXfrm>
        <a:off x="596" y="1658427"/>
        <a:ext cx="2324742" cy="1394845"/>
      </dsp:txXfrm>
    </dsp:sp>
    <dsp:sp modelId="{E111D404-B88B-44E6-839A-F40E9BF97271}">
      <dsp:nvSpPr>
        <dsp:cNvPr id="0" name=""/>
        <dsp:cNvSpPr/>
      </dsp:nvSpPr>
      <dsp:spPr>
        <a:xfrm>
          <a:off x="2557812" y="1658427"/>
          <a:ext cx="2324742" cy="1394845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FOUR: </a:t>
          </a:r>
          <a:br>
            <a:rPr lang="en-US" sz="1600" kern="1200" dirty="0">
              <a:solidFill>
                <a:schemeClr val="tx1"/>
              </a:solidFill>
            </a:rPr>
          </a:br>
          <a:r>
            <a:rPr lang="en-US" sz="1600" kern="1200" dirty="0">
              <a:solidFill>
                <a:schemeClr val="tx1"/>
              </a:solidFill>
            </a:rPr>
            <a:t>lorem ipsum lorem ipsum</a:t>
          </a:r>
        </a:p>
      </dsp:txBody>
      <dsp:txXfrm>
        <a:off x="2557812" y="1658427"/>
        <a:ext cx="2324742" cy="1394845"/>
      </dsp:txXfrm>
    </dsp:sp>
    <dsp:sp modelId="{8298FD8A-4BE2-4FB3-B18E-E031C2BD42AC}">
      <dsp:nvSpPr>
        <dsp:cNvPr id="0" name=""/>
        <dsp:cNvSpPr/>
      </dsp:nvSpPr>
      <dsp:spPr>
        <a:xfrm>
          <a:off x="596" y="3285746"/>
          <a:ext cx="2324742" cy="1394845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FIVE: </a:t>
          </a:r>
          <a:br>
            <a:rPr lang="en-US" sz="1600" kern="1200" dirty="0">
              <a:solidFill>
                <a:schemeClr val="tx1"/>
              </a:solidFill>
            </a:rPr>
          </a:br>
          <a:r>
            <a:rPr lang="en-US" sz="1600" kern="1200" dirty="0">
              <a:solidFill>
                <a:schemeClr val="tx1"/>
              </a:solidFill>
            </a:rPr>
            <a:t>lorem ipsum lorem ipsum</a:t>
          </a:r>
        </a:p>
      </dsp:txBody>
      <dsp:txXfrm>
        <a:off x="596" y="3285746"/>
        <a:ext cx="2324742" cy="1394845"/>
      </dsp:txXfrm>
    </dsp:sp>
    <dsp:sp modelId="{F7AE4263-220C-4194-B4E9-8B096817D988}">
      <dsp:nvSpPr>
        <dsp:cNvPr id="0" name=""/>
        <dsp:cNvSpPr/>
      </dsp:nvSpPr>
      <dsp:spPr>
        <a:xfrm>
          <a:off x="2557812" y="3285746"/>
          <a:ext cx="2324742" cy="1394845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SIX: </a:t>
          </a:r>
          <a:br>
            <a:rPr lang="en-US" sz="1600" kern="1200" dirty="0">
              <a:solidFill>
                <a:schemeClr val="tx1"/>
              </a:solidFill>
            </a:rPr>
          </a:br>
          <a:r>
            <a:rPr lang="en-US" sz="1600" kern="1200" dirty="0">
              <a:solidFill>
                <a:schemeClr val="tx1"/>
              </a:solidFill>
            </a:rPr>
            <a:t>lorem ipsum lorem ipsum</a:t>
          </a:r>
        </a:p>
      </dsp:txBody>
      <dsp:txXfrm>
        <a:off x="2557812" y="3285746"/>
        <a:ext cx="2324742" cy="139484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A8A0A9-929F-455B-B8BD-92EC86B6A862}">
      <dsp:nvSpPr>
        <dsp:cNvPr id="0" name=""/>
        <dsp:cNvSpPr/>
      </dsp:nvSpPr>
      <dsp:spPr>
        <a:xfrm>
          <a:off x="0" y="1827"/>
          <a:ext cx="4491257" cy="926136"/>
        </a:xfrm>
        <a:prstGeom prst="rect">
          <a:avLst/>
        </a:prstGeom>
        <a:noFill/>
        <a:ln w="22225"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C56EED-B0B5-4180-A100-474B69DE81C3}">
      <dsp:nvSpPr>
        <dsp:cNvPr id="0" name=""/>
        <dsp:cNvSpPr/>
      </dsp:nvSpPr>
      <dsp:spPr>
        <a:xfrm>
          <a:off x="280156" y="210208"/>
          <a:ext cx="509375" cy="5093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8A5A37-0883-4EE3-9002-010A6D324785}">
      <dsp:nvSpPr>
        <dsp:cNvPr id="0" name=""/>
        <dsp:cNvSpPr/>
      </dsp:nvSpPr>
      <dsp:spPr>
        <a:xfrm>
          <a:off x="1069687" y="1827"/>
          <a:ext cx="3421569" cy="9261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016" tIns="98016" rIns="98016" bIns="98016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i="0" kern="1200" dirty="0">
              <a:solidFill>
                <a:schemeClr val="bg1"/>
              </a:solidFill>
            </a:rPr>
            <a:t>LinkedIn</a:t>
          </a:r>
          <a:br>
            <a:rPr lang="en-US" sz="2100" kern="1200" dirty="0">
              <a:solidFill>
                <a:schemeClr val="bg1"/>
              </a:solidFill>
            </a:rPr>
          </a:br>
          <a:r>
            <a:rPr lang="en-US" sz="1800" kern="1200" dirty="0">
              <a:solidFill>
                <a:schemeClr val="bg1"/>
              </a:solidFill>
            </a:rPr>
            <a:t>Link to Your LinkedIn Profile</a:t>
          </a:r>
        </a:p>
      </dsp:txBody>
      <dsp:txXfrm>
        <a:off x="1069687" y="1827"/>
        <a:ext cx="3421569" cy="926136"/>
      </dsp:txXfrm>
    </dsp:sp>
    <dsp:sp modelId="{A7FEDAED-2CDA-4D2F-883D-8D7438E3B422}">
      <dsp:nvSpPr>
        <dsp:cNvPr id="0" name=""/>
        <dsp:cNvSpPr/>
      </dsp:nvSpPr>
      <dsp:spPr>
        <a:xfrm>
          <a:off x="0" y="1159497"/>
          <a:ext cx="4491257" cy="926136"/>
        </a:xfrm>
        <a:prstGeom prst="rect">
          <a:avLst/>
        </a:prstGeom>
        <a:noFill/>
        <a:ln w="22225"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97DA32-36DE-4F9A-BB44-A3F001A7D7C3}">
      <dsp:nvSpPr>
        <dsp:cNvPr id="0" name=""/>
        <dsp:cNvSpPr/>
      </dsp:nvSpPr>
      <dsp:spPr>
        <a:xfrm>
          <a:off x="280156" y="1367878"/>
          <a:ext cx="509375" cy="5093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0FD205-8F23-4B47-859A-41BB69D2EDEE}">
      <dsp:nvSpPr>
        <dsp:cNvPr id="0" name=""/>
        <dsp:cNvSpPr/>
      </dsp:nvSpPr>
      <dsp:spPr>
        <a:xfrm>
          <a:off x="1069687" y="1159497"/>
          <a:ext cx="3421569" cy="9261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016" tIns="98016" rIns="98016" bIns="9801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i="0" kern="1200" dirty="0">
              <a:solidFill>
                <a:schemeClr val="bg1"/>
              </a:solidFill>
            </a:rPr>
            <a:t>Twitter</a:t>
          </a:r>
          <a:br>
            <a:rPr lang="en-US" sz="2200" kern="1200" dirty="0">
              <a:solidFill>
                <a:schemeClr val="bg1"/>
              </a:solidFill>
            </a:rPr>
          </a:br>
          <a:r>
            <a:rPr lang="en-US" sz="1800" kern="1200" dirty="0">
              <a:solidFill>
                <a:schemeClr val="bg1"/>
              </a:solidFill>
            </a:rPr>
            <a:t>@yourhandle</a:t>
          </a:r>
        </a:p>
      </dsp:txBody>
      <dsp:txXfrm>
        <a:off x="1069687" y="1159497"/>
        <a:ext cx="3421569" cy="926136"/>
      </dsp:txXfrm>
    </dsp:sp>
    <dsp:sp modelId="{712D2B29-4977-4B70-ABE9-215A9E804015}">
      <dsp:nvSpPr>
        <dsp:cNvPr id="0" name=""/>
        <dsp:cNvSpPr/>
      </dsp:nvSpPr>
      <dsp:spPr>
        <a:xfrm>
          <a:off x="0" y="2317168"/>
          <a:ext cx="4491257" cy="926136"/>
        </a:xfrm>
        <a:prstGeom prst="rect">
          <a:avLst/>
        </a:prstGeom>
        <a:noFill/>
        <a:ln w="22225"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7A9EF9-02EB-4D4D-A251-EC3A2F0EFD57}">
      <dsp:nvSpPr>
        <dsp:cNvPr id="0" name=""/>
        <dsp:cNvSpPr/>
      </dsp:nvSpPr>
      <dsp:spPr>
        <a:xfrm>
          <a:off x="280156" y="2525549"/>
          <a:ext cx="509375" cy="5093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6FEABD-B159-4827-91AC-07F0FC9EFC37}">
      <dsp:nvSpPr>
        <dsp:cNvPr id="0" name=""/>
        <dsp:cNvSpPr/>
      </dsp:nvSpPr>
      <dsp:spPr>
        <a:xfrm>
          <a:off x="1069687" y="2317168"/>
          <a:ext cx="3421569" cy="9261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016" tIns="98016" rIns="98016" bIns="9801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i="0" kern="1200" dirty="0">
              <a:solidFill>
                <a:schemeClr val="bg1"/>
              </a:solidFill>
            </a:rPr>
            <a:t>Email</a:t>
          </a:r>
          <a:br>
            <a:rPr lang="en-US" sz="2200" kern="1200" dirty="0">
              <a:solidFill>
                <a:schemeClr val="bg1"/>
              </a:solidFill>
            </a:rPr>
          </a:br>
          <a:r>
            <a:rPr lang="en-US" sz="1800" kern="1200" dirty="0">
              <a:solidFill>
                <a:schemeClr val="bg1"/>
              </a:solidFill>
            </a:rPr>
            <a:t>youremail@email.com</a:t>
          </a:r>
        </a:p>
      </dsp:txBody>
      <dsp:txXfrm>
        <a:off x="1069687" y="2317168"/>
        <a:ext cx="3421569" cy="926136"/>
      </dsp:txXfrm>
    </dsp:sp>
    <dsp:sp modelId="{59534EC1-7FD9-454B-8378-AACE14683CA9}">
      <dsp:nvSpPr>
        <dsp:cNvPr id="0" name=""/>
        <dsp:cNvSpPr/>
      </dsp:nvSpPr>
      <dsp:spPr>
        <a:xfrm>
          <a:off x="0" y="3474839"/>
          <a:ext cx="4491257" cy="926136"/>
        </a:xfrm>
        <a:prstGeom prst="rect">
          <a:avLst/>
        </a:prstGeom>
        <a:noFill/>
        <a:ln w="22225"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1A461C-9D61-4B88-8277-F9DC532D2140}">
      <dsp:nvSpPr>
        <dsp:cNvPr id="0" name=""/>
        <dsp:cNvSpPr/>
      </dsp:nvSpPr>
      <dsp:spPr>
        <a:xfrm>
          <a:off x="280156" y="3683219"/>
          <a:ext cx="509375" cy="50937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81887C-6C6F-4E1A-BA2B-49AE8504B865}">
      <dsp:nvSpPr>
        <dsp:cNvPr id="0" name=""/>
        <dsp:cNvSpPr/>
      </dsp:nvSpPr>
      <dsp:spPr>
        <a:xfrm>
          <a:off x="1069687" y="3474839"/>
          <a:ext cx="3421569" cy="9261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016" tIns="98016" rIns="98016" bIns="9801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i="0" kern="1200" dirty="0">
              <a:solidFill>
                <a:schemeClr val="bg1"/>
              </a:solidFill>
            </a:rPr>
            <a:t>Phone</a:t>
          </a:r>
          <a:br>
            <a:rPr lang="en-US" sz="2200" kern="1200" dirty="0">
              <a:solidFill>
                <a:schemeClr val="bg1"/>
              </a:solidFill>
            </a:rPr>
          </a:br>
          <a:r>
            <a:rPr lang="en-US" sz="1800" b="0" kern="1200" dirty="0">
              <a:solidFill>
                <a:schemeClr val="bg1"/>
              </a:solidFill>
            </a:rPr>
            <a:t>Your Phone Number</a:t>
          </a:r>
        </a:p>
      </dsp:txBody>
      <dsp:txXfrm>
        <a:off x="1069687" y="3474839"/>
        <a:ext cx="3421569" cy="9261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7/3/layout/DropPinTimeline">
  <dgm:title val="Drop Pin Timeline"/>
  <dgm:desc val="Use to show a list of events in chronological order. An invisible box next to the pin contains the date and the description is immediately below. It can display a medium amount of text and medium length date format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">
    <dgm:varLst>
      <dgm:chMax/>
      <dgm:chPref/>
      <dgm:animLvl val="lvl"/>
    </dgm:varLst>
    <dgm:alg type="composite"/>
    <dgm:shape xmlns:r="http://schemas.openxmlformats.org/officeDocument/2006/relationships" r:blip="">
      <dgm:adjLst/>
    </dgm:shape>
    <dgm:constrLst>
      <dgm:constr type="w" for="ch" forName="divider" refType="w"/>
      <dgm:constr type="h" for="ch" forName="divider"/>
      <dgm:constr type="ctrY" for="ch" forName="divider" refType="h" fact="0.5"/>
      <dgm:constr type="l" for="ch" forName="divider"/>
      <dgm:constr type="w" for="ch" forName="nodes" refType="w"/>
      <dgm:constr type="h" for="ch" forName="nodes" refType="h" fact="0.8"/>
      <dgm:constr type="ctrY" for="ch" forName="nodes" refType="h" fact="0.5"/>
    </dgm:constrLst>
    <dgm:layoutNode name="divider" styleLbl="fgAcc1">
      <dgm:alg type="sp"/>
      <dgm:choose name="ArrowShape">
        <dgm:if name="ArrowShapeLTR" func="var" arg="dir" op="equ" val="norm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 w="19050">
                    <a:solidFill>
                      <a:srgbClr val="000000"/>
                    </a:solidFill>
                    <a:tailEnd type="triangle" w="lg" len="lg"/>
                  </a:ln>
                </dgm1612:spPr>
              </a:ext>
            </dgm:extLst>
          </dgm:shape>
        </dgm:if>
        <dgm:else name="ArrowShapeRTL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>
                    <a:solidFill>
                      <a:srgbClr val="000000"/>
                    </a:solidFill>
                    <a:headEnd type="triangle" w="lg" len="lg"/>
                  </a:ln>
                </dgm1612:spPr>
              </a:ext>
            </dgm:extLst>
          </dgm:shape>
        </dgm:else>
      </dgm:choose>
      <dgm:presOf/>
      <dgm:constrLst/>
      <dgm:ruleLst/>
    </dgm:layoutNode>
    <dgm:layoutNode name="nodes">
      <dgm:varLst>
        <dgm:chMax/>
        <dgm:chPref/>
        <dgm:animLvl val="lvl"/>
      </dgm:varLst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constrLst>
        <dgm:constr type="primFontSz" for="des" forName="L1TextContainer" val="20"/>
        <dgm:constr type="primFontSz" for="des" forName="L2TextContainer" refType="primFontSz" refFor="des" refForName="L1TextContainer" op="equ" fact="0.75"/>
        <dgm:constr type="w" for="ch" forName="composite" refType="w"/>
        <dgm:constr type="h" for="ch" forName="composite" refType="h"/>
        <dgm:constr type="w" for="ch" forName="spaceBetweenRectangles" refType="w" refFor="ch" refForName="composite" fact="-0.5"/>
        <dgm:constr type="w" for="ch" ptType="sibTrans" op="equ"/>
        <dgm:constr type="primFontSz" for="des" forName="L1TextContainer" op="equ"/>
        <dgm:constr type="primFontSz" for="des" forName="L2TextContainer" op="equ"/>
        <dgm:constr type="primFontSz" for="des" forName="L1TextContainer1" val="20"/>
        <dgm:constr type="primFontSz" for="des" forName="L2TextContainer1" refType="primFontSz" refFor="des" refForName="L1TextContainer1" op="equ" fact="0.75"/>
        <dgm:constr type="w" for="ch" forName="composite1" refType="w"/>
        <dgm:constr type="h" for="ch" forName="composite1" refType="h"/>
        <dgm:constr type="w" for="ch" forName="spaceBetweenRectangles1" refType="w" refFor="ch" refForName="composite1" fact="0.28"/>
        <dgm:constr type="primFontSz" for="des" forName="L1TextContainer1" op="equ"/>
        <dgm:constr type="primFontSz" for="des" forName="L2TextContainer1" op="equ"/>
      </dgm:constrLst>
      <dgm:choose name="LayoutBasedOnCountOfNodes">
        <dgm:if name="LessThanOrEqualToTwoNodes" axis="ch" ptType="node" func="cnt" op="lte" val="2">
          <dgm:forEach name="nodesForEach1" axis="ch" ptType="node">
            <dgm:layoutNode name="composite1">
              <dgm:alg type="composite"/>
              <dgm:shape xmlns:r="http://schemas.openxmlformats.org/officeDocument/2006/relationships" r:blip="">
                <dgm:adjLst/>
              </dgm:shape>
              <dgm:choose name="CaseForLayoutDirection1">
                <dgm:if name="CaseForLayoutDirectionLTR1" func="var" arg="dir" op="equ" val="norm">
                  <dgm:choose name="CaseForPlacingNodesAboveAndBelowDividerLTR1">
                    <dgm:if name="CaseForPlacingNodeAboveDividerLTR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LTR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if>
                <dgm:else name="CaseForLayoutDirectionRTL1">
                  <dgm:choose name="CaseForPlacingNodesAboveAndBelowDividerRTL1">
                    <dgm:if name="CaseForPlacingNodeAboveDividerRTL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RTL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else>
              </dgm:choose>
              <dgm:layoutNode name="ConnectorPoint1" styleLbl="lnNode1" moveWith="ConnectLine1">
                <dgm:alg type="sp"/>
                <dgm:shape xmlns:r="http://schemas.openxmlformats.org/officeDocument/2006/relationships" type="ellipse" r:blip="" zOrderOff="10">
                  <dgm:adjLst/>
                </dgm:shape>
                <dgm:presOf/>
                <dgm:constrLst>
                  <dgm:constr type="w" refType="h" op="equ"/>
                </dgm:constrLst>
              </dgm:layoutNode>
              <dgm:layoutNode name="DropPinPlaceHolder1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1" refType="w"/>
                  <dgm:constr type="h" for="ch" forName="DropPin1" refType="h"/>
                  <dgm:constr type="ctrX" for="ch" forName="DropPin1" refType="w" fact="0.5"/>
                  <dgm:constr type="ctrY" for="ch" forName="DropPin1" refType="h" fact="0.5"/>
                  <dgm:constr type="w" for="ch" forName="Ellipse1" refType="w" refFor="ch" refForName="DropPin1" fact="0.55"/>
                  <dgm:constr type="h" for="ch" forName="Ellipse1" refType="w" refFor="ch" refForName="DropPin1" fact="0.55"/>
                  <dgm:constr type="ctrX" for="ch" forName="Ellipse1" refType="ctrX" refFor="ch" refForName="DropPin1"/>
                  <dgm:constr type="ctrY" for="ch" forName="Ellipse1" refType="ctrY" refFor="ch" refForName="DropPin1"/>
                </dgm:constrLst>
                <dgm:layoutNode name="DropPin1" styleLbl="alignNode1">
                  <dgm:alg type="sp"/>
                  <dgm:choose name="CaseForPlacingTearDropAboveAndBelowDivider1">
                    <dgm:if name="CaseForPlacingTearDropAboveDivider1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1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1" styleLbl="fgAcc1" moveWith="DropPin1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1" styleLbl="revTx" moveWith="L1TextContainer">
                <dgm:varLst>
                  <dgm:bulletEnabled val="1"/>
                </dgm:varLst>
                <dgm:choose name="casesForTxtDirLogic1">
                  <dgm:if name="Name771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5"/>
                      <dgm:constr type="bMarg" refType="primFontSz" fact="0.75"/>
                    </dgm:constrLst>
                  </dgm:if>
                  <dgm:else name="Name881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1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1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1" axis="followSib" ptType="sibTrans" cnt="1">
              <dgm:layoutNode name="spaceBetweenRectangles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if>
        <dgm:else name="MoreThanTwoNodes">
          <dgm:forEach name="nodesForEach" axis="ch" ptType="node">
            <dgm:layoutNode name="composite">
              <dgm:alg type="composite"/>
              <dgm:shape xmlns:r="http://schemas.openxmlformats.org/officeDocument/2006/relationships" r:blip="">
                <dgm:adjLst/>
              </dgm:shape>
              <dgm:choose name="CaseForLayoutDirection">
                <dgm:if name="CaseForLayoutDirectionLTR" func="var" arg="dir" op="equ" val="norm">
                  <dgm:choose name="CaseForPlacingNodesAboveAndBelowDividerLTR">
                    <dgm:if name="CaseForPlacingNodeAboveDividerLTR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LTR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if>
                <dgm:else name="CaseForLayoutDirectionRTL">
                  <dgm:choose name="CaseForPlacingNodesAboveAndBelowDividerRTL">
                    <dgm:if name="CaseForPlacingNodeAboveDividerRTL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RTL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else>
              </dgm:choose>
              <dgm:layoutNode name="ConnectorPoint" styleLbl="lnNode1" moveWith="ConnectLine">
                <dgm:alg type="sp"/>
                <dgm:shape xmlns:r="http://schemas.openxmlformats.org/officeDocument/2006/relationships" type="ellipse" r:blip="" zOrderOff="10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6350"/>
                      </dgm1612:spPr>
                    </a:ext>
                  </dgm:extLst>
                </dgm:shape>
                <dgm:presOf/>
                <dgm:constrLst>
                  <dgm:constr type="w" refType="h" op="equ"/>
                </dgm:constrLst>
              </dgm:layoutNode>
              <dgm:layoutNode name="DropPinPlaceHolder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" refType="w"/>
                  <dgm:constr type="h" for="ch" forName="DropPin" refType="h"/>
                  <dgm:constr type="ctrX" for="ch" forName="DropPin" refType="w" fact="0.5"/>
                  <dgm:constr type="ctrY" for="ch" forName="DropPin" refType="h" fact="0.5"/>
                  <dgm:constr type="w" for="ch" forName="Ellipse" refType="w" refFor="ch" refForName="DropPin" fact="0.55"/>
                  <dgm:constr type="h" for="ch" forName="Ellipse" refType="w" refFor="ch" refForName="DropPin" fact="0.55"/>
                  <dgm:constr type="ctrX" for="ch" forName="Ellipse" refType="ctrX" refFor="ch" refForName="DropPin"/>
                  <dgm:constr type="ctrY" for="ch" forName="Ellipse" refType="ctrY" refFor="ch" refForName="DropPin"/>
                </dgm:constrLst>
                <dgm:layoutNode name="DropPin" styleLbl="alignNode1">
                  <dgm:alg type="sp"/>
                  <dgm:choose name="CaseForPlacingTearDropAboveAndBelowDivider">
                    <dgm:if name="CaseForPlacingTearDropAboveDivider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" styleLbl="fgAcc1" moveWith="DropPin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" styleLbl="revTx" moveWith="L1TextContainer">
                <dgm:varLst>
                  <dgm:bulletEnabled val="1"/>
                </dgm:varLst>
                <dgm:choose name="casesForTxtDirLogic">
                  <dgm:if name="Name77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5"/>
                      <dgm:constr type="bMarg" refType="primFontSz" fact="0.75"/>
                    </dgm:constrLst>
                  </dgm:if>
                  <dgm:else name="Name88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" axis="followSib" ptType="sibTrans" cnt="1">
              <dgm:layoutNode name="spaceBetweenRectangles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else>
      </dgm:choose>
    </dgm:layoutNode>
  </dgm:layoutNode>
  <dgm:extLst>
    <a:ext uri="{68A01E43-0DF5-4B5B-8FA6-DAF915123BFB}">
      <dgm1612:lstStyle xmlns:dgm1612="http://schemas.microsoft.com/office/drawing/2016/12/diagram">
        <a:lvl1pPr>
          <a:defRPr b="1"/>
        </a:lvl1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70DF988-5CAB-432B-8D0B-D8C3E059DFB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E356AA-AEFC-428A-8BD0-AA2D3C5918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37DEA4-367D-4080-83F2-8D3D2CA6B32A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865BBC-F712-4550-A53A-E3704893E6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944CF1-DDB6-4D6E-8031-215AE90439C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908541-035C-4B65-9610-76D15F8AC21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519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svg>
</file>

<file path=ppt/media/image23.jpe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70E602-17AB-462D-97EB-415C7E6D4A8D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9CF3A1-9863-43A3-B39B-8E6FEFD6E2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56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9415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7179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4959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6230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8538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4035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7000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2596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469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380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2502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210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9491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7179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3331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568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438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786114-9098-435A-92ED-EB5C60A8594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3677EC-F535-460C-B8F2-2DE379673467}"/>
              </a:ext>
            </a:extLst>
          </p:cNvPr>
          <p:cNvSpPr/>
          <p:nvPr/>
        </p:nvSpPr>
        <p:spPr>
          <a:xfrm>
            <a:off x="7538301" y="359999"/>
            <a:ext cx="4294899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C0D9D9-BD9E-4496-B006-48F8564772EA}"/>
              </a:ext>
            </a:extLst>
          </p:cNvPr>
          <p:cNvSpPr/>
          <p:nvPr/>
        </p:nvSpPr>
        <p:spPr>
          <a:xfrm>
            <a:off x="7180411" y="711624"/>
            <a:ext cx="4294899" cy="538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B97580-930D-4D78-B1CF-B3362065422C}"/>
              </a:ext>
            </a:extLst>
          </p:cNvPr>
          <p:cNvSpPr/>
          <p:nvPr/>
        </p:nvSpPr>
        <p:spPr>
          <a:xfrm flipH="1">
            <a:off x="7538301" y="724153"/>
            <a:ext cx="357889" cy="357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F7CCE60-6E08-4CDE-B013-9C636A46C8A2}"/>
              </a:ext>
            </a:extLst>
          </p:cNvPr>
          <p:cNvSpPr/>
          <p:nvPr/>
        </p:nvSpPr>
        <p:spPr>
          <a:xfrm flipH="1">
            <a:off x="7538301" y="5739959"/>
            <a:ext cx="357889" cy="35788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C4AC3B-AEEF-47EF-9226-CF64AC78260D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7871790" y="2042319"/>
            <a:ext cx="3168000" cy="2387600"/>
          </a:xfrm>
        </p:spPr>
        <p:txBody>
          <a:bodyPr lIns="0" tIns="0" rIns="0" bIns="0" anchor="b">
            <a:normAutofit/>
          </a:bodyPr>
          <a:lstStyle>
            <a:lvl1pPr algn="ctr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6BF959-E47C-478B-BD16-0D4D033531B8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7871790" y="5166704"/>
            <a:ext cx="3168000" cy="76695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000" i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5E8A1-43CB-4B51-9B45-2010B5833B02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58FB8-19A9-47B1-8D16-FC78E7E2D1ED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33ED610-C66B-4824-A437-94E15AA5FF81}"/>
              </a:ext>
            </a:extLst>
          </p:cNvPr>
          <p:cNvSpPr/>
          <p:nvPr userDrawn="1"/>
        </p:nvSpPr>
        <p:spPr>
          <a:xfrm>
            <a:off x="6817676" y="4469671"/>
            <a:ext cx="720624" cy="2028329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865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4096F10-4648-48FC-B20E-41DB833A838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C63F9B-C252-4EF8-A01A-4BA6640780A5}"/>
              </a:ext>
            </a:extLst>
          </p:cNvPr>
          <p:cNvSpPr/>
          <p:nvPr userDrawn="1"/>
        </p:nvSpPr>
        <p:spPr>
          <a:xfrm>
            <a:off x="4065847" y="0"/>
            <a:ext cx="4060307" cy="1836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4250406" y="5778000"/>
            <a:ext cx="3691188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860" y="360000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9052014-F3D5-4680-A8B9-D47134B2BB0F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0 w 10753200"/>
              <a:gd name="connsiteY0" fmla="*/ 0 h 5382000"/>
              <a:gd name="connsiteX1" fmla="*/ 2946000 w 10753200"/>
              <a:gd name="connsiteY1" fmla="*/ 0 h 5382000"/>
              <a:gd name="connsiteX2" fmla="*/ 2946000 w 10753200"/>
              <a:gd name="connsiteY2" fmla="*/ 745624 h 5382000"/>
              <a:gd name="connsiteX3" fmla="*/ 7806000 w 10753200"/>
              <a:gd name="connsiteY3" fmla="*/ 745624 h 5382000"/>
              <a:gd name="connsiteX4" fmla="*/ 7806000 w 10753200"/>
              <a:gd name="connsiteY4" fmla="*/ 0 h 5382000"/>
              <a:gd name="connsiteX5" fmla="*/ 10753200 w 10753200"/>
              <a:gd name="connsiteY5" fmla="*/ 0 h 5382000"/>
              <a:gd name="connsiteX6" fmla="*/ 10753200 w 10753200"/>
              <a:gd name="connsiteY6" fmla="*/ 5382000 h 5382000"/>
              <a:gd name="connsiteX7" fmla="*/ 0 w 10753200"/>
              <a:gd name="connsiteY7" fmla="*/ 5382000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8" fmla="*/ 7897440 w 10753200"/>
              <a:gd name="connsiteY8" fmla="*/ 837064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  <a:gd name="connsiteX6" fmla="*/ 2946000 w 10753200"/>
              <a:gd name="connsiteY6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53200" h="5382000">
                <a:moveTo>
                  <a:pt x="7806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0" y="5382000"/>
                </a:lnTo>
                <a:lnTo>
                  <a:pt x="0" y="0"/>
                </a:lnTo>
                <a:lnTo>
                  <a:pt x="2946000" y="0"/>
                </a:lnTo>
              </a:path>
            </a:pathLst>
          </a:custGeom>
          <a:noFill/>
          <a:ln>
            <a:solidFill>
              <a:schemeClr val="bg1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047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Top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4096F10-4648-48FC-B20E-41DB833A838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C63F9B-C252-4EF8-A01A-4BA6640780A5}"/>
              </a:ext>
            </a:extLst>
          </p:cNvPr>
          <p:cNvSpPr/>
          <p:nvPr userDrawn="1"/>
        </p:nvSpPr>
        <p:spPr>
          <a:xfrm>
            <a:off x="4065847" y="0"/>
            <a:ext cx="4060307" cy="1836000"/>
          </a:xfrm>
          <a:prstGeom prst="rect">
            <a:avLst/>
          </a:prstGeom>
          <a:solidFill>
            <a:schemeClr val="accent5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4250406" y="5778000"/>
            <a:ext cx="3691188" cy="1080000"/>
          </a:xfrm>
          <a:prstGeom prst="rect">
            <a:avLst/>
          </a:prstGeom>
          <a:solidFill>
            <a:schemeClr val="accent5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860" y="360000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9052014-F3D5-4680-A8B9-D47134B2BB0F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0 w 10753200"/>
              <a:gd name="connsiteY0" fmla="*/ 0 h 5382000"/>
              <a:gd name="connsiteX1" fmla="*/ 2946000 w 10753200"/>
              <a:gd name="connsiteY1" fmla="*/ 0 h 5382000"/>
              <a:gd name="connsiteX2" fmla="*/ 2946000 w 10753200"/>
              <a:gd name="connsiteY2" fmla="*/ 745624 h 5382000"/>
              <a:gd name="connsiteX3" fmla="*/ 7806000 w 10753200"/>
              <a:gd name="connsiteY3" fmla="*/ 745624 h 5382000"/>
              <a:gd name="connsiteX4" fmla="*/ 7806000 w 10753200"/>
              <a:gd name="connsiteY4" fmla="*/ 0 h 5382000"/>
              <a:gd name="connsiteX5" fmla="*/ 10753200 w 10753200"/>
              <a:gd name="connsiteY5" fmla="*/ 0 h 5382000"/>
              <a:gd name="connsiteX6" fmla="*/ 10753200 w 10753200"/>
              <a:gd name="connsiteY6" fmla="*/ 5382000 h 5382000"/>
              <a:gd name="connsiteX7" fmla="*/ 0 w 10753200"/>
              <a:gd name="connsiteY7" fmla="*/ 5382000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8" fmla="*/ 7897440 w 10753200"/>
              <a:gd name="connsiteY8" fmla="*/ 837064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  <a:gd name="connsiteX6" fmla="*/ 2946000 w 10753200"/>
              <a:gd name="connsiteY6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53200" h="5382000">
                <a:moveTo>
                  <a:pt x="7806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0" y="5382000"/>
                </a:lnTo>
                <a:lnTo>
                  <a:pt x="0" y="0"/>
                </a:lnTo>
                <a:lnTo>
                  <a:pt x="2946000" y="0"/>
                </a:lnTo>
              </a:path>
            </a:pathLst>
          </a:custGeom>
          <a:noFill/>
          <a:ln>
            <a:solidFill>
              <a:schemeClr val="accent3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904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Left Light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107A34A-1BB3-4673-8E88-53D27CCD8A14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0" y="2385000"/>
            <a:ext cx="72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851" y="2453081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0DE010-77BA-4E35-97A1-A032049D87CB}"/>
              </a:ext>
            </a:extLst>
          </p:cNvPr>
          <p:cNvSpPr/>
          <p:nvPr userDrawn="1"/>
        </p:nvSpPr>
        <p:spPr>
          <a:xfrm>
            <a:off x="11112000" y="2385000"/>
            <a:ext cx="108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DA9AB89-FE71-4487-BE1F-7DA75DEB7CC3}"/>
              </a:ext>
            </a:extLst>
          </p:cNvPr>
          <p:cNvSpPr/>
          <p:nvPr userDrawn="1"/>
        </p:nvSpPr>
        <p:spPr>
          <a:xfrm rot="16200000">
            <a:off x="3387001" y="-1960199"/>
            <a:ext cx="5418000" cy="10778400"/>
          </a:xfrm>
          <a:custGeom>
            <a:avLst/>
            <a:gdLst>
              <a:gd name="connsiteX0" fmla="*/ 0 w 10767616"/>
              <a:gd name="connsiteY0" fmla="*/ 0 h 5418000"/>
              <a:gd name="connsiteX1" fmla="*/ 2921260 w 10767616"/>
              <a:gd name="connsiteY1" fmla="*/ 0 h 5418000"/>
              <a:gd name="connsiteX2" fmla="*/ 2921260 w 10767616"/>
              <a:gd name="connsiteY2" fmla="*/ 246371 h 5418000"/>
              <a:gd name="connsiteX3" fmla="*/ 7861969 w 10767616"/>
              <a:gd name="connsiteY3" fmla="*/ 246371 h 5418000"/>
              <a:gd name="connsiteX4" fmla="*/ 7861969 w 10767616"/>
              <a:gd name="connsiteY4" fmla="*/ 0 h 5418000"/>
              <a:gd name="connsiteX5" fmla="*/ 10767616 w 10767616"/>
              <a:gd name="connsiteY5" fmla="*/ 0 h 5418000"/>
              <a:gd name="connsiteX6" fmla="*/ 10767616 w 10767616"/>
              <a:gd name="connsiteY6" fmla="*/ 5418000 h 5418000"/>
              <a:gd name="connsiteX7" fmla="*/ 0 w 10767616"/>
              <a:gd name="connsiteY7" fmla="*/ 5418000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8" fmla="*/ 7953409 w 10767616"/>
              <a:gd name="connsiteY8" fmla="*/ 337811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  <a:gd name="connsiteX6" fmla="*/ 2921260 w 10767616"/>
              <a:gd name="connsiteY6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67616" h="5418000">
                <a:moveTo>
                  <a:pt x="7861969" y="0"/>
                </a:moveTo>
                <a:lnTo>
                  <a:pt x="10767616" y="0"/>
                </a:lnTo>
                <a:lnTo>
                  <a:pt x="10767616" y="5418000"/>
                </a:lnTo>
                <a:lnTo>
                  <a:pt x="0" y="5418000"/>
                </a:lnTo>
                <a:lnTo>
                  <a:pt x="0" y="0"/>
                </a:lnTo>
                <a:lnTo>
                  <a:pt x="2921260" y="0"/>
                </a:lnTo>
              </a:path>
            </a:pathLst>
          </a:custGeom>
          <a:noFill/>
          <a:ln>
            <a:solidFill>
              <a:schemeClr val="accent4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BB0C100-97B0-4EEE-B661-715650D5E826}"/>
              </a:ext>
            </a:extLst>
          </p:cNvPr>
          <p:cNvSpPr/>
          <p:nvPr userDrawn="1"/>
        </p:nvSpPr>
        <p:spPr>
          <a:xfrm flipH="1">
            <a:off x="706800" y="5778001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6851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Right Ligh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107A34A-1BB3-4673-8E88-53D27CCD8A14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0" y="2385000"/>
            <a:ext cx="36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8590" y="2453081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0DE010-77BA-4E35-97A1-A032049D87CB}"/>
              </a:ext>
            </a:extLst>
          </p:cNvPr>
          <p:cNvSpPr/>
          <p:nvPr userDrawn="1"/>
        </p:nvSpPr>
        <p:spPr>
          <a:xfrm>
            <a:off x="11471998" y="2385000"/>
            <a:ext cx="720001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DA9AB89-FE71-4487-BE1F-7DA75DEB7CC3}"/>
              </a:ext>
            </a:extLst>
          </p:cNvPr>
          <p:cNvSpPr/>
          <p:nvPr userDrawn="1"/>
        </p:nvSpPr>
        <p:spPr>
          <a:xfrm rot="5400000" flipH="1">
            <a:off x="3387001" y="-1960199"/>
            <a:ext cx="5418000" cy="10778400"/>
          </a:xfrm>
          <a:custGeom>
            <a:avLst/>
            <a:gdLst>
              <a:gd name="connsiteX0" fmla="*/ 0 w 10767616"/>
              <a:gd name="connsiteY0" fmla="*/ 0 h 5418000"/>
              <a:gd name="connsiteX1" fmla="*/ 2921260 w 10767616"/>
              <a:gd name="connsiteY1" fmla="*/ 0 h 5418000"/>
              <a:gd name="connsiteX2" fmla="*/ 2921260 w 10767616"/>
              <a:gd name="connsiteY2" fmla="*/ 246371 h 5418000"/>
              <a:gd name="connsiteX3" fmla="*/ 7861969 w 10767616"/>
              <a:gd name="connsiteY3" fmla="*/ 246371 h 5418000"/>
              <a:gd name="connsiteX4" fmla="*/ 7861969 w 10767616"/>
              <a:gd name="connsiteY4" fmla="*/ 0 h 5418000"/>
              <a:gd name="connsiteX5" fmla="*/ 10767616 w 10767616"/>
              <a:gd name="connsiteY5" fmla="*/ 0 h 5418000"/>
              <a:gd name="connsiteX6" fmla="*/ 10767616 w 10767616"/>
              <a:gd name="connsiteY6" fmla="*/ 5418000 h 5418000"/>
              <a:gd name="connsiteX7" fmla="*/ 0 w 10767616"/>
              <a:gd name="connsiteY7" fmla="*/ 5418000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8" fmla="*/ 7953409 w 10767616"/>
              <a:gd name="connsiteY8" fmla="*/ 337811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  <a:gd name="connsiteX6" fmla="*/ 2921260 w 10767616"/>
              <a:gd name="connsiteY6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67616" h="5418000">
                <a:moveTo>
                  <a:pt x="7861969" y="0"/>
                </a:moveTo>
                <a:lnTo>
                  <a:pt x="10767616" y="0"/>
                </a:lnTo>
                <a:lnTo>
                  <a:pt x="10767616" y="5418000"/>
                </a:lnTo>
                <a:lnTo>
                  <a:pt x="0" y="5418000"/>
                </a:lnTo>
                <a:lnTo>
                  <a:pt x="0" y="0"/>
                </a:lnTo>
                <a:lnTo>
                  <a:pt x="2921260" y="0"/>
                </a:lnTo>
              </a:path>
            </a:pathLst>
          </a:custGeom>
          <a:noFill/>
          <a:ln>
            <a:solidFill>
              <a:schemeClr val="accent4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CF587A-B161-455A-8783-631E82DF3D52}"/>
              </a:ext>
            </a:extLst>
          </p:cNvPr>
          <p:cNvSpPr/>
          <p:nvPr userDrawn="1"/>
        </p:nvSpPr>
        <p:spPr>
          <a:xfrm flipH="1">
            <a:off x="11125201" y="720000"/>
            <a:ext cx="360000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1986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Left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107A34A-1BB3-4673-8E88-53D27CCD8A14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0" y="2385000"/>
            <a:ext cx="72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851" y="2453081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0DE010-77BA-4E35-97A1-A032049D87CB}"/>
              </a:ext>
            </a:extLst>
          </p:cNvPr>
          <p:cNvSpPr/>
          <p:nvPr userDrawn="1"/>
        </p:nvSpPr>
        <p:spPr>
          <a:xfrm>
            <a:off x="11112000" y="2385000"/>
            <a:ext cx="108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DA9AB89-FE71-4487-BE1F-7DA75DEB7CC3}"/>
              </a:ext>
            </a:extLst>
          </p:cNvPr>
          <p:cNvSpPr/>
          <p:nvPr userDrawn="1"/>
        </p:nvSpPr>
        <p:spPr>
          <a:xfrm rot="16200000">
            <a:off x="3387001" y="-1960199"/>
            <a:ext cx="5418000" cy="10778400"/>
          </a:xfrm>
          <a:custGeom>
            <a:avLst/>
            <a:gdLst>
              <a:gd name="connsiteX0" fmla="*/ 0 w 10767616"/>
              <a:gd name="connsiteY0" fmla="*/ 0 h 5418000"/>
              <a:gd name="connsiteX1" fmla="*/ 2921260 w 10767616"/>
              <a:gd name="connsiteY1" fmla="*/ 0 h 5418000"/>
              <a:gd name="connsiteX2" fmla="*/ 2921260 w 10767616"/>
              <a:gd name="connsiteY2" fmla="*/ 246371 h 5418000"/>
              <a:gd name="connsiteX3" fmla="*/ 7861969 w 10767616"/>
              <a:gd name="connsiteY3" fmla="*/ 246371 h 5418000"/>
              <a:gd name="connsiteX4" fmla="*/ 7861969 w 10767616"/>
              <a:gd name="connsiteY4" fmla="*/ 0 h 5418000"/>
              <a:gd name="connsiteX5" fmla="*/ 10767616 w 10767616"/>
              <a:gd name="connsiteY5" fmla="*/ 0 h 5418000"/>
              <a:gd name="connsiteX6" fmla="*/ 10767616 w 10767616"/>
              <a:gd name="connsiteY6" fmla="*/ 5418000 h 5418000"/>
              <a:gd name="connsiteX7" fmla="*/ 0 w 10767616"/>
              <a:gd name="connsiteY7" fmla="*/ 5418000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8" fmla="*/ 7953409 w 10767616"/>
              <a:gd name="connsiteY8" fmla="*/ 337811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  <a:gd name="connsiteX6" fmla="*/ 2921260 w 10767616"/>
              <a:gd name="connsiteY6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67616" h="5418000">
                <a:moveTo>
                  <a:pt x="7861969" y="0"/>
                </a:moveTo>
                <a:lnTo>
                  <a:pt x="10767616" y="0"/>
                </a:lnTo>
                <a:lnTo>
                  <a:pt x="10767616" y="5418000"/>
                </a:lnTo>
                <a:lnTo>
                  <a:pt x="0" y="5418000"/>
                </a:lnTo>
                <a:lnTo>
                  <a:pt x="0" y="0"/>
                </a:lnTo>
                <a:lnTo>
                  <a:pt x="2921260" y="0"/>
                </a:lnTo>
              </a:path>
            </a:pathLst>
          </a:custGeom>
          <a:noFill/>
          <a:ln>
            <a:solidFill>
              <a:schemeClr val="bg1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BB0C100-97B0-4EEE-B661-715650D5E826}"/>
              </a:ext>
            </a:extLst>
          </p:cNvPr>
          <p:cNvSpPr/>
          <p:nvPr userDrawn="1"/>
        </p:nvSpPr>
        <p:spPr>
          <a:xfrm flipH="1">
            <a:off x="706800" y="5778001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048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D9373E7-96AD-4D3A-89FC-75B37BB2C87B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1CD27-564C-4C36-AFC8-1DAB684F65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8FFDF-C113-4368-A9BD-F6D9A2962B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415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with Bor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D9373E7-96AD-4D3A-89FC-75B37BB2C87B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1CD27-564C-4C36-AFC8-1DAB684F65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8FFDF-C113-4368-A9BD-F6D9A2962B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2268F6-10A6-447E-9928-37CC0D5A4B0A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prstGeom prst="rect">
            <a:avLst/>
          </a:prstGeom>
          <a:noFill/>
          <a:ln>
            <a:solidFill>
              <a:schemeClr val="accent3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8636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6280A-DD18-47F6-A3B4-3B0571BE0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55BB1-64FB-4BD8-95CC-0516CA79B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364E89-A8EE-406F-81DD-C6357B15CC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8C719C-3F6B-4A74-BAD7-C48CE3BB03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CFE0CD-5513-4A5E-9C88-11D165C6291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467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786114-9098-435A-92ED-EB5C60A8594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3677EC-F535-460C-B8F2-2DE379673467}"/>
              </a:ext>
            </a:extLst>
          </p:cNvPr>
          <p:cNvSpPr/>
          <p:nvPr/>
        </p:nvSpPr>
        <p:spPr>
          <a:xfrm>
            <a:off x="7538301" y="359999"/>
            <a:ext cx="4294899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C0D9D9-BD9E-4496-B006-48F8564772EA}"/>
              </a:ext>
            </a:extLst>
          </p:cNvPr>
          <p:cNvSpPr/>
          <p:nvPr/>
        </p:nvSpPr>
        <p:spPr>
          <a:xfrm>
            <a:off x="7180411" y="711624"/>
            <a:ext cx="4294899" cy="538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B97580-930D-4D78-B1CF-B3362065422C}"/>
              </a:ext>
            </a:extLst>
          </p:cNvPr>
          <p:cNvSpPr/>
          <p:nvPr/>
        </p:nvSpPr>
        <p:spPr>
          <a:xfrm flipH="1">
            <a:off x="7538301" y="724153"/>
            <a:ext cx="357889" cy="357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F7CCE60-6E08-4CDE-B013-9C636A46C8A2}"/>
              </a:ext>
            </a:extLst>
          </p:cNvPr>
          <p:cNvSpPr/>
          <p:nvPr/>
        </p:nvSpPr>
        <p:spPr>
          <a:xfrm flipH="1">
            <a:off x="7538301" y="5739959"/>
            <a:ext cx="357889" cy="35788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9B2250-3DBA-4931-BA35-E001AF48DACB}"/>
              </a:ext>
            </a:extLst>
          </p:cNvPr>
          <p:cNvSpPr/>
          <p:nvPr/>
        </p:nvSpPr>
        <p:spPr>
          <a:xfrm>
            <a:off x="6817676" y="4469671"/>
            <a:ext cx="720624" cy="2028329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C4AC3B-AEEF-47EF-9226-CF64AC78260D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7871790" y="2042319"/>
            <a:ext cx="3168000" cy="2387600"/>
          </a:xfrm>
        </p:spPr>
        <p:txBody>
          <a:bodyPr lIns="0" tIns="0" rIns="0" bIns="0" anchor="b">
            <a:normAutofit/>
          </a:bodyPr>
          <a:lstStyle>
            <a:lvl1pPr algn="ctr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6BF959-E47C-478B-BD16-0D4D033531B8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7871790" y="5166704"/>
            <a:ext cx="3168000" cy="76695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000" i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5E8A1-43CB-4B51-9B45-2010B5833B02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58FB8-19A9-47B1-8D16-FC78E7E2D1ED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180DC9F-82D9-470B-A264-73E211A439D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20000" y="720000"/>
            <a:ext cx="6818300" cy="5382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dirty="0"/>
              <a:t>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3874400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54312-8F47-47A2-B516-8177B8670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i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04CAD-77D6-446D-9A66-D58B8AE17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B61B44-10FA-428B-8BF8-C394F5615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23D0DA-91AB-4EBB-8EB2-6AA2C48D51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41F296-3DCB-4C9E-952C-F67314DAE035}"/>
              </a:ext>
            </a:extLst>
          </p:cNvPr>
          <p:cNvSpPr/>
          <p:nvPr userDrawn="1"/>
        </p:nvSpPr>
        <p:spPr>
          <a:xfrm>
            <a:off x="4386000" y="0"/>
            <a:ext cx="3420000" cy="72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D70D7B-44ED-404A-AE13-9736DF7B3B33}"/>
              </a:ext>
            </a:extLst>
          </p:cNvPr>
          <p:cNvSpPr/>
          <p:nvPr userDrawn="1"/>
        </p:nvSpPr>
        <p:spPr>
          <a:xfrm flipH="1">
            <a:off x="4026000" y="359999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4B41035-2FD8-4902-B929-588169F22676}"/>
              </a:ext>
            </a:extLst>
          </p:cNvPr>
          <p:cNvSpPr/>
          <p:nvPr userDrawn="1"/>
        </p:nvSpPr>
        <p:spPr>
          <a:xfrm flipH="1">
            <a:off x="7806000" y="359999"/>
            <a:ext cx="3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A932B8-FAA6-4A87-B8F7-68ED82F755E7}"/>
              </a:ext>
            </a:extLst>
          </p:cNvPr>
          <p:cNvSpPr/>
          <p:nvPr userDrawn="1"/>
        </p:nvSpPr>
        <p:spPr>
          <a:xfrm>
            <a:off x="4386000" y="6498000"/>
            <a:ext cx="3420000" cy="36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165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arrow 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5D493F5F-AC40-4F60-A0B1-577DF95C5348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7611CC6-4034-4273-B7B4-094F017E5B09}"/>
              </a:ext>
            </a:extLst>
          </p:cNvPr>
          <p:cNvSpPr/>
          <p:nvPr userDrawn="1"/>
        </p:nvSpPr>
        <p:spPr>
          <a:xfrm flipH="1">
            <a:off x="11473200" y="6138000"/>
            <a:ext cx="3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B54312-8F47-47A2-B516-8177B8670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6250" y="894521"/>
            <a:ext cx="2577549" cy="1858617"/>
          </a:xfrm>
        </p:spPr>
        <p:txBody>
          <a:bodyPr anchor="b">
            <a:normAutofit/>
          </a:bodyPr>
          <a:lstStyle>
            <a:lvl1pPr algn="ctr">
              <a:defRPr sz="3200" i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04CAD-77D6-446D-9A66-D58B8AE17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6252" y="3856383"/>
            <a:ext cx="2577548" cy="21070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B61B44-10FA-428B-8BF8-C394F5615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23D0DA-91AB-4EBB-8EB2-6AA2C48D51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9751C31-CBB5-46BC-BEF2-9804C8527D67}"/>
              </a:ext>
            </a:extLst>
          </p:cNvPr>
          <p:cNvSpPr/>
          <p:nvPr userDrawn="1"/>
        </p:nvSpPr>
        <p:spPr>
          <a:xfrm>
            <a:off x="8584635" y="713698"/>
            <a:ext cx="2879560" cy="5418000"/>
          </a:xfrm>
          <a:custGeom>
            <a:avLst/>
            <a:gdLst>
              <a:gd name="connsiteX0" fmla="*/ 0 w 2879560"/>
              <a:gd name="connsiteY0" fmla="*/ 0 h 5418000"/>
              <a:gd name="connsiteX1" fmla="*/ 179215 w 2879560"/>
              <a:gd name="connsiteY1" fmla="*/ 0 h 5418000"/>
              <a:gd name="connsiteX2" fmla="*/ 179215 w 2879560"/>
              <a:gd name="connsiteY2" fmla="*/ 366302 h 5418000"/>
              <a:gd name="connsiteX3" fmla="*/ 2700346 w 2879560"/>
              <a:gd name="connsiteY3" fmla="*/ 366302 h 5418000"/>
              <a:gd name="connsiteX4" fmla="*/ 2700346 w 2879560"/>
              <a:gd name="connsiteY4" fmla="*/ 0 h 5418000"/>
              <a:gd name="connsiteX5" fmla="*/ 2879560 w 2879560"/>
              <a:gd name="connsiteY5" fmla="*/ 0 h 5418000"/>
              <a:gd name="connsiteX6" fmla="*/ 2879560 w 2879560"/>
              <a:gd name="connsiteY6" fmla="*/ 5418000 h 5418000"/>
              <a:gd name="connsiteX7" fmla="*/ 0 w 2879560"/>
              <a:gd name="connsiteY7" fmla="*/ 5418000 h 5418000"/>
              <a:gd name="connsiteX0" fmla="*/ 2700346 w 2879560"/>
              <a:gd name="connsiteY0" fmla="*/ 366302 h 5418000"/>
              <a:gd name="connsiteX1" fmla="*/ 2700346 w 2879560"/>
              <a:gd name="connsiteY1" fmla="*/ 0 h 5418000"/>
              <a:gd name="connsiteX2" fmla="*/ 2879560 w 2879560"/>
              <a:gd name="connsiteY2" fmla="*/ 0 h 5418000"/>
              <a:gd name="connsiteX3" fmla="*/ 2879560 w 2879560"/>
              <a:gd name="connsiteY3" fmla="*/ 5418000 h 5418000"/>
              <a:gd name="connsiteX4" fmla="*/ 0 w 2879560"/>
              <a:gd name="connsiteY4" fmla="*/ 5418000 h 5418000"/>
              <a:gd name="connsiteX5" fmla="*/ 0 w 2879560"/>
              <a:gd name="connsiteY5" fmla="*/ 0 h 5418000"/>
              <a:gd name="connsiteX6" fmla="*/ 179215 w 2879560"/>
              <a:gd name="connsiteY6" fmla="*/ 0 h 5418000"/>
              <a:gd name="connsiteX7" fmla="*/ 179215 w 2879560"/>
              <a:gd name="connsiteY7" fmla="*/ 366302 h 5418000"/>
              <a:gd name="connsiteX8" fmla="*/ 2791786 w 2879560"/>
              <a:gd name="connsiteY8" fmla="*/ 457742 h 5418000"/>
              <a:gd name="connsiteX0" fmla="*/ 2700346 w 2879560"/>
              <a:gd name="connsiteY0" fmla="*/ 366302 h 5418000"/>
              <a:gd name="connsiteX1" fmla="*/ 2700346 w 2879560"/>
              <a:gd name="connsiteY1" fmla="*/ 0 h 5418000"/>
              <a:gd name="connsiteX2" fmla="*/ 2879560 w 2879560"/>
              <a:gd name="connsiteY2" fmla="*/ 0 h 5418000"/>
              <a:gd name="connsiteX3" fmla="*/ 2879560 w 2879560"/>
              <a:gd name="connsiteY3" fmla="*/ 5418000 h 5418000"/>
              <a:gd name="connsiteX4" fmla="*/ 0 w 2879560"/>
              <a:gd name="connsiteY4" fmla="*/ 5418000 h 5418000"/>
              <a:gd name="connsiteX5" fmla="*/ 0 w 2879560"/>
              <a:gd name="connsiteY5" fmla="*/ 0 h 5418000"/>
              <a:gd name="connsiteX6" fmla="*/ 179215 w 2879560"/>
              <a:gd name="connsiteY6" fmla="*/ 0 h 5418000"/>
              <a:gd name="connsiteX7" fmla="*/ 179215 w 2879560"/>
              <a:gd name="connsiteY7" fmla="*/ 366302 h 5418000"/>
              <a:gd name="connsiteX0" fmla="*/ 2700346 w 2879560"/>
              <a:gd name="connsiteY0" fmla="*/ 0 h 5418000"/>
              <a:gd name="connsiteX1" fmla="*/ 2879560 w 2879560"/>
              <a:gd name="connsiteY1" fmla="*/ 0 h 5418000"/>
              <a:gd name="connsiteX2" fmla="*/ 2879560 w 2879560"/>
              <a:gd name="connsiteY2" fmla="*/ 5418000 h 5418000"/>
              <a:gd name="connsiteX3" fmla="*/ 0 w 2879560"/>
              <a:gd name="connsiteY3" fmla="*/ 5418000 h 5418000"/>
              <a:gd name="connsiteX4" fmla="*/ 0 w 2879560"/>
              <a:gd name="connsiteY4" fmla="*/ 0 h 5418000"/>
              <a:gd name="connsiteX5" fmla="*/ 179215 w 2879560"/>
              <a:gd name="connsiteY5" fmla="*/ 0 h 5418000"/>
              <a:gd name="connsiteX6" fmla="*/ 179215 w 2879560"/>
              <a:gd name="connsiteY6" fmla="*/ 366302 h 5418000"/>
              <a:gd name="connsiteX0" fmla="*/ 2700346 w 2879560"/>
              <a:gd name="connsiteY0" fmla="*/ 0 h 5418000"/>
              <a:gd name="connsiteX1" fmla="*/ 2879560 w 2879560"/>
              <a:gd name="connsiteY1" fmla="*/ 0 h 5418000"/>
              <a:gd name="connsiteX2" fmla="*/ 2879560 w 2879560"/>
              <a:gd name="connsiteY2" fmla="*/ 5418000 h 5418000"/>
              <a:gd name="connsiteX3" fmla="*/ 0 w 2879560"/>
              <a:gd name="connsiteY3" fmla="*/ 5418000 h 5418000"/>
              <a:gd name="connsiteX4" fmla="*/ 0 w 2879560"/>
              <a:gd name="connsiteY4" fmla="*/ 0 h 5418000"/>
              <a:gd name="connsiteX5" fmla="*/ 179215 w 2879560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79560" h="5418000">
                <a:moveTo>
                  <a:pt x="2700346" y="0"/>
                </a:moveTo>
                <a:lnTo>
                  <a:pt x="2879560" y="0"/>
                </a:lnTo>
                <a:lnTo>
                  <a:pt x="2879560" y="5418000"/>
                </a:lnTo>
                <a:lnTo>
                  <a:pt x="0" y="5418000"/>
                </a:lnTo>
                <a:lnTo>
                  <a:pt x="0" y="0"/>
                </a:lnTo>
                <a:lnTo>
                  <a:pt x="179215" y="0"/>
                </a:lnTo>
              </a:path>
            </a:pathLst>
          </a:custGeom>
          <a:noFill/>
          <a:ln>
            <a:solidFill>
              <a:schemeClr val="accent6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40DD56-3645-4CAC-A799-EB46A6AAC51E}"/>
              </a:ext>
            </a:extLst>
          </p:cNvPr>
          <p:cNvSpPr/>
          <p:nvPr userDrawn="1"/>
        </p:nvSpPr>
        <p:spPr>
          <a:xfrm>
            <a:off x="8918534" y="0"/>
            <a:ext cx="2211762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D7451B0-4AF9-40E1-AFCF-05D4F056CA6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20000" y="720000"/>
            <a:ext cx="7498800" cy="5382000"/>
          </a:xfrm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en-US" dirty="0"/>
              <a:t>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4014415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5D493F5F-AC40-4F60-A0B1-577DF95C5348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40DD56-3645-4CAC-A799-EB46A6AAC51E}"/>
              </a:ext>
            </a:extLst>
          </p:cNvPr>
          <p:cNvSpPr/>
          <p:nvPr userDrawn="1"/>
        </p:nvSpPr>
        <p:spPr>
          <a:xfrm>
            <a:off x="1080000" y="0"/>
            <a:ext cx="2520000" cy="2304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91F11B5-8838-43F4-B445-480FB80FCC73}"/>
              </a:ext>
            </a:extLst>
          </p:cNvPr>
          <p:cNvSpPr/>
          <p:nvPr userDrawn="1"/>
        </p:nvSpPr>
        <p:spPr>
          <a:xfrm>
            <a:off x="1080000" y="5760000"/>
            <a:ext cx="2520000" cy="1098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B54312-8F47-47A2-B516-8177B8670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817" y="213691"/>
            <a:ext cx="2279373" cy="1858617"/>
          </a:xfrm>
        </p:spPr>
        <p:txBody>
          <a:bodyPr anchor="b">
            <a:normAutofit/>
          </a:bodyPr>
          <a:lstStyle>
            <a:lvl1pPr algn="ctr">
              <a:defRPr sz="320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B61B44-10FA-428B-8BF8-C394F5615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23D0DA-91AB-4EBB-8EB2-6AA2C48D51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D7451B0-4AF9-40E1-AFCF-05D4F056CA6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80000" y="2304000"/>
            <a:ext cx="2520000" cy="3454357"/>
          </a:xfrm>
        </p:spPr>
        <p:txBody>
          <a:bodyPr anchor="ctr"/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Your Picture 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CE2A558-A752-4F84-96CD-9C73D34C3EB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73563" y="2674144"/>
            <a:ext cx="6529387" cy="1509713"/>
          </a:xfrm>
        </p:spPr>
        <p:txBody>
          <a:bodyPr anchor="ctr">
            <a:normAutofit/>
          </a:bodyPr>
          <a:lstStyle>
            <a:lvl1pPr marL="0" indent="0" algn="ctr"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Write something memorable…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1E4597-9A31-4A37-A907-D3F61EB7F82E}"/>
              </a:ext>
            </a:extLst>
          </p:cNvPr>
          <p:cNvSpPr/>
          <p:nvPr userDrawn="1"/>
        </p:nvSpPr>
        <p:spPr>
          <a:xfrm flipH="1">
            <a:off x="10768500" y="5395300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C246D3C-862F-4C73-8928-347E381A9763}"/>
              </a:ext>
            </a:extLst>
          </p:cNvPr>
          <p:cNvSpPr/>
          <p:nvPr userDrawn="1"/>
        </p:nvSpPr>
        <p:spPr>
          <a:xfrm>
            <a:off x="704386" y="713698"/>
            <a:ext cx="10767616" cy="5418000"/>
          </a:xfrm>
          <a:custGeom>
            <a:avLst/>
            <a:gdLst>
              <a:gd name="connsiteX0" fmla="*/ 0 w 10783231"/>
              <a:gd name="connsiteY0" fmla="*/ 0 h 5418000"/>
              <a:gd name="connsiteX1" fmla="*/ 97696 w 10783231"/>
              <a:gd name="connsiteY1" fmla="*/ 0 h 5418000"/>
              <a:gd name="connsiteX2" fmla="*/ 97696 w 10783231"/>
              <a:gd name="connsiteY2" fmla="*/ 1578240 h 5418000"/>
              <a:gd name="connsiteX3" fmla="*/ 3148264 w 10783231"/>
              <a:gd name="connsiteY3" fmla="*/ 1578240 h 5418000"/>
              <a:gd name="connsiteX4" fmla="*/ 3148264 w 10783231"/>
              <a:gd name="connsiteY4" fmla="*/ 0 h 5418000"/>
              <a:gd name="connsiteX5" fmla="*/ 10783231 w 10783231"/>
              <a:gd name="connsiteY5" fmla="*/ 0 h 5418000"/>
              <a:gd name="connsiteX6" fmla="*/ 10783231 w 10783231"/>
              <a:gd name="connsiteY6" fmla="*/ 5418000 h 5418000"/>
              <a:gd name="connsiteX7" fmla="*/ 0 w 10783231"/>
              <a:gd name="connsiteY7" fmla="*/ 5418000 h 5418000"/>
              <a:gd name="connsiteX0" fmla="*/ 3148264 w 10783231"/>
              <a:gd name="connsiteY0" fmla="*/ 1578240 h 5418000"/>
              <a:gd name="connsiteX1" fmla="*/ 3148264 w 10783231"/>
              <a:gd name="connsiteY1" fmla="*/ 0 h 5418000"/>
              <a:gd name="connsiteX2" fmla="*/ 10783231 w 10783231"/>
              <a:gd name="connsiteY2" fmla="*/ 0 h 5418000"/>
              <a:gd name="connsiteX3" fmla="*/ 10783231 w 10783231"/>
              <a:gd name="connsiteY3" fmla="*/ 5418000 h 5418000"/>
              <a:gd name="connsiteX4" fmla="*/ 0 w 10783231"/>
              <a:gd name="connsiteY4" fmla="*/ 5418000 h 5418000"/>
              <a:gd name="connsiteX5" fmla="*/ 0 w 10783231"/>
              <a:gd name="connsiteY5" fmla="*/ 0 h 5418000"/>
              <a:gd name="connsiteX6" fmla="*/ 97696 w 10783231"/>
              <a:gd name="connsiteY6" fmla="*/ 0 h 5418000"/>
              <a:gd name="connsiteX7" fmla="*/ 97696 w 10783231"/>
              <a:gd name="connsiteY7" fmla="*/ 1578240 h 5418000"/>
              <a:gd name="connsiteX8" fmla="*/ 3239704 w 10783231"/>
              <a:gd name="connsiteY8" fmla="*/ 1669680 h 5418000"/>
              <a:gd name="connsiteX0" fmla="*/ 3148264 w 10783231"/>
              <a:gd name="connsiteY0" fmla="*/ 1578240 h 5418000"/>
              <a:gd name="connsiteX1" fmla="*/ 3148264 w 10783231"/>
              <a:gd name="connsiteY1" fmla="*/ 0 h 5418000"/>
              <a:gd name="connsiteX2" fmla="*/ 10783231 w 10783231"/>
              <a:gd name="connsiteY2" fmla="*/ 0 h 5418000"/>
              <a:gd name="connsiteX3" fmla="*/ 10783231 w 10783231"/>
              <a:gd name="connsiteY3" fmla="*/ 5418000 h 5418000"/>
              <a:gd name="connsiteX4" fmla="*/ 0 w 10783231"/>
              <a:gd name="connsiteY4" fmla="*/ 5418000 h 5418000"/>
              <a:gd name="connsiteX5" fmla="*/ 0 w 10783231"/>
              <a:gd name="connsiteY5" fmla="*/ 0 h 5418000"/>
              <a:gd name="connsiteX6" fmla="*/ 97696 w 10783231"/>
              <a:gd name="connsiteY6" fmla="*/ 0 h 5418000"/>
              <a:gd name="connsiteX7" fmla="*/ 97696 w 10783231"/>
              <a:gd name="connsiteY7" fmla="*/ 1578240 h 5418000"/>
              <a:gd name="connsiteX0" fmla="*/ 3148264 w 10783231"/>
              <a:gd name="connsiteY0" fmla="*/ 0 h 5418000"/>
              <a:gd name="connsiteX1" fmla="*/ 10783231 w 10783231"/>
              <a:gd name="connsiteY1" fmla="*/ 0 h 5418000"/>
              <a:gd name="connsiteX2" fmla="*/ 10783231 w 10783231"/>
              <a:gd name="connsiteY2" fmla="*/ 5418000 h 5418000"/>
              <a:gd name="connsiteX3" fmla="*/ 0 w 10783231"/>
              <a:gd name="connsiteY3" fmla="*/ 5418000 h 5418000"/>
              <a:gd name="connsiteX4" fmla="*/ 0 w 10783231"/>
              <a:gd name="connsiteY4" fmla="*/ 0 h 5418000"/>
              <a:gd name="connsiteX5" fmla="*/ 97696 w 10783231"/>
              <a:gd name="connsiteY5" fmla="*/ 0 h 5418000"/>
              <a:gd name="connsiteX6" fmla="*/ 97696 w 10783231"/>
              <a:gd name="connsiteY6" fmla="*/ 1578240 h 5418000"/>
              <a:gd name="connsiteX0" fmla="*/ 3148264 w 10783231"/>
              <a:gd name="connsiteY0" fmla="*/ 0 h 5418000"/>
              <a:gd name="connsiteX1" fmla="*/ 10783231 w 10783231"/>
              <a:gd name="connsiteY1" fmla="*/ 0 h 5418000"/>
              <a:gd name="connsiteX2" fmla="*/ 10783231 w 10783231"/>
              <a:gd name="connsiteY2" fmla="*/ 5418000 h 5418000"/>
              <a:gd name="connsiteX3" fmla="*/ 0 w 10783231"/>
              <a:gd name="connsiteY3" fmla="*/ 5418000 h 5418000"/>
              <a:gd name="connsiteX4" fmla="*/ 0 w 10783231"/>
              <a:gd name="connsiteY4" fmla="*/ 0 h 5418000"/>
              <a:gd name="connsiteX5" fmla="*/ 97696 w 10783231"/>
              <a:gd name="connsiteY5" fmla="*/ 0 h 5418000"/>
              <a:gd name="connsiteX0" fmla="*/ 3148264 w 10783231"/>
              <a:gd name="connsiteY0" fmla="*/ 0 h 5418000"/>
              <a:gd name="connsiteX1" fmla="*/ 10783231 w 10783231"/>
              <a:gd name="connsiteY1" fmla="*/ 0 h 5418000"/>
              <a:gd name="connsiteX2" fmla="*/ 10783231 w 10783231"/>
              <a:gd name="connsiteY2" fmla="*/ 5418000 h 5418000"/>
              <a:gd name="connsiteX3" fmla="*/ 0 w 10783231"/>
              <a:gd name="connsiteY3" fmla="*/ 5418000 h 5418000"/>
              <a:gd name="connsiteX4" fmla="*/ 0 w 10783231"/>
              <a:gd name="connsiteY4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83231" h="5418000">
                <a:moveTo>
                  <a:pt x="3148264" y="0"/>
                </a:moveTo>
                <a:lnTo>
                  <a:pt x="10783231" y="0"/>
                </a:lnTo>
                <a:lnTo>
                  <a:pt x="10783231" y="5418000"/>
                </a:lnTo>
                <a:lnTo>
                  <a:pt x="0" y="541800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113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Image and Author N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786114-9098-435A-92ED-EB5C60A8594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9A351EC-2A75-45E3-AAA9-061FE77125E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7752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7752000 w 10753200"/>
              <a:gd name="connsiteY3" fmla="*/ 5382000 h 5382000"/>
              <a:gd name="connsiteX4" fmla="*/ 0 w 10753200"/>
              <a:gd name="connsiteY4" fmla="*/ 0 h 5382000"/>
              <a:gd name="connsiteX5" fmla="*/ 3000000 w 10753200"/>
              <a:gd name="connsiteY5" fmla="*/ 0 h 5382000"/>
              <a:gd name="connsiteX6" fmla="*/ 3000000 w 10753200"/>
              <a:gd name="connsiteY6" fmla="*/ 5382000 h 5382000"/>
              <a:gd name="connsiteX7" fmla="*/ 0 w 10753200"/>
              <a:gd name="connsiteY7" fmla="*/ 538200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53200" h="5382000">
                <a:moveTo>
                  <a:pt x="7752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7752000" y="5382000"/>
                </a:lnTo>
                <a:close/>
                <a:moveTo>
                  <a:pt x="0" y="0"/>
                </a:moveTo>
                <a:lnTo>
                  <a:pt x="3000000" y="0"/>
                </a:lnTo>
                <a:lnTo>
                  <a:pt x="3000000" y="5382000"/>
                </a:lnTo>
                <a:lnTo>
                  <a:pt x="0" y="5382000"/>
                </a:lnTo>
                <a:close/>
              </a:path>
            </a:pathLst>
          </a:custGeom>
        </p:spPr>
        <p:txBody>
          <a:bodyPr wrap="square" lIns="360000" anchor="ctr">
            <a:noAutofit/>
          </a:bodyPr>
          <a:lstStyle>
            <a:lvl1pPr marL="0" indent="0" algn="l">
              <a:buNone/>
              <a:defRPr sz="1800" i="1"/>
            </a:lvl1pPr>
          </a:lstStyle>
          <a:p>
            <a:r>
              <a:rPr lang="en-US" dirty="0"/>
              <a:t>Insert Your Picture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3677EC-F535-460C-B8F2-2DE379673467}"/>
              </a:ext>
            </a:extLst>
          </p:cNvPr>
          <p:cNvSpPr/>
          <p:nvPr/>
        </p:nvSpPr>
        <p:spPr>
          <a:xfrm>
            <a:off x="3720000" y="359999"/>
            <a:ext cx="4752000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C0D9D9-BD9E-4496-B006-48F8564772EA}"/>
              </a:ext>
            </a:extLst>
          </p:cNvPr>
          <p:cNvSpPr/>
          <p:nvPr/>
        </p:nvSpPr>
        <p:spPr>
          <a:xfrm>
            <a:off x="4080000" y="711624"/>
            <a:ext cx="4032000" cy="538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B97580-930D-4D78-B1CF-B3362065422C}"/>
              </a:ext>
            </a:extLst>
          </p:cNvPr>
          <p:cNvSpPr/>
          <p:nvPr/>
        </p:nvSpPr>
        <p:spPr>
          <a:xfrm flipH="1">
            <a:off x="11475311" y="360000"/>
            <a:ext cx="357889" cy="357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9B2250-3DBA-4931-BA35-E001AF48DACB}"/>
              </a:ext>
            </a:extLst>
          </p:cNvPr>
          <p:cNvSpPr/>
          <p:nvPr/>
        </p:nvSpPr>
        <p:spPr>
          <a:xfrm>
            <a:off x="5735688" y="5778000"/>
            <a:ext cx="720624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C4AC3B-AEEF-47EF-9226-CF64AC78260D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4512000" y="924339"/>
            <a:ext cx="3168000" cy="3505580"/>
          </a:xfrm>
        </p:spPr>
        <p:txBody>
          <a:bodyPr lIns="0" tIns="0" rIns="0" bIns="0" anchor="b">
            <a:normAutofit/>
          </a:bodyPr>
          <a:lstStyle>
            <a:lvl1pPr algn="ctr">
              <a:lnSpc>
                <a:spcPct val="80000"/>
              </a:lnSpc>
              <a:defRPr sz="400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6BF959-E47C-478B-BD16-0D4D033531B8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4512000" y="5166704"/>
            <a:ext cx="3168000" cy="76695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000" i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5E8A1-43CB-4B51-9B45-2010B5833B02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58FB8-19A9-47B1-8D16-FC78E7E2D1ED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134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029B8-590B-4709-B45D-CCE1274F1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9858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C8399-AFEE-4A79-9D20-853B44756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0052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9960140-2A2E-4503-8278-0345FDE3198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5D2181E-D15A-4350-A32F-D47DCEDEF4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7DDFAA-3A73-4B3E-B81D-B1D2C1818390}"/>
              </a:ext>
            </a:extLst>
          </p:cNvPr>
          <p:cNvSpPr/>
          <p:nvPr userDrawn="1"/>
        </p:nvSpPr>
        <p:spPr>
          <a:xfrm>
            <a:off x="5735687" y="5778000"/>
            <a:ext cx="720625" cy="108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9C2B09-A978-456B-A8F2-C766DA7A81D8}"/>
              </a:ext>
            </a:extLst>
          </p:cNvPr>
          <p:cNvSpPr/>
          <p:nvPr userDrawn="1"/>
        </p:nvSpPr>
        <p:spPr>
          <a:xfrm>
            <a:off x="5735688" y="0"/>
            <a:ext cx="720624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283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87E81-20CC-4C8C-BB1D-A38B4DAD5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7CDCC-7A8F-411F-AD9C-3B24B05832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33D20-35D1-490A-BD78-47D062FBEC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6B6B5F-82CD-40A1-8FD6-717BF4D105F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A430C2-A8FB-4210-A7D3-AB7A97B87D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876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0D959E-3051-49C8-AC81-F2B64A84F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7873"/>
            <a:ext cx="5157787" cy="7672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9537F1-D747-4E81-81B9-B5716EA59D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944379-270F-4361-94CB-AD13F914E9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7873"/>
            <a:ext cx="5183188" cy="7672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0ECA14-4888-4C66-A15F-6B781D0741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0623264-E0F5-4AB3-B974-14E2E3B66D0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0C66A2F-89F8-40C6-8391-D53AEF0DF7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71072358-6CE0-4D6C-9CE9-35BFA6D1C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2631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D45207B-6715-4F5E-9B3F-D1BC499956ED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780D37-79E5-4C07-986A-D7B39C10D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4522"/>
            <a:ext cx="10515600" cy="796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0D4B9F-5853-4E4D-875D-99C8E8CA4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378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382154-E8DC-43D0-914D-21ADE1267E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378" y="6236849"/>
            <a:ext cx="4114800" cy="1501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B5EC2-DEC6-4324-B094-081B721F8C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68408" y="6236849"/>
            <a:ext cx="2743200" cy="1501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5B6CB50-3B36-4CE9-A038-847D2A6D1A5E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0 w 10753200"/>
              <a:gd name="connsiteY0" fmla="*/ 0 h 5382000"/>
              <a:gd name="connsiteX1" fmla="*/ 2946000 w 10753200"/>
              <a:gd name="connsiteY1" fmla="*/ 0 h 5382000"/>
              <a:gd name="connsiteX2" fmla="*/ 2946000 w 10753200"/>
              <a:gd name="connsiteY2" fmla="*/ 745624 h 5382000"/>
              <a:gd name="connsiteX3" fmla="*/ 7806000 w 10753200"/>
              <a:gd name="connsiteY3" fmla="*/ 745624 h 5382000"/>
              <a:gd name="connsiteX4" fmla="*/ 7806000 w 10753200"/>
              <a:gd name="connsiteY4" fmla="*/ 0 h 5382000"/>
              <a:gd name="connsiteX5" fmla="*/ 10753200 w 10753200"/>
              <a:gd name="connsiteY5" fmla="*/ 0 h 5382000"/>
              <a:gd name="connsiteX6" fmla="*/ 10753200 w 10753200"/>
              <a:gd name="connsiteY6" fmla="*/ 5382000 h 5382000"/>
              <a:gd name="connsiteX7" fmla="*/ 0 w 10753200"/>
              <a:gd name="connsiteY7" fmla="*/ 5382000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8" fmla="*/ 7897440 w 10753200"/>
              <a:gd name="connsiteY8" fmla="*/ 837064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  <a:gd name="connsiteX6" fmla="*/ 2946000 w 10753200"/>
              <a:gd name="connsiteY6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53200" h="5382000">
                <a:moveTo>
                  <a:pt x="7806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0" y="5382000"/>
                </a:lnTo>
                <a:lnTo>
                  <a:pt x="0" y="0"/>
                </a:lnTo>
                <a:lnTo>
                  <a:pt x="2946000" y="0"/>
                </a:lnTo>
              </a:path>
            </a:pathLst>
          </a:custGeom>
          <a:noFill/>
          <a:ln>
            <a:solidFill>
              <a:schemeClr val="accent3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343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2" r:id="rId4"/>
    <p:sldLayoutId id="2147483663" r:id="rId5"/>
    <p:sldLayoutId id="2147483664" r:id="rId6"/>
    <p:sldLayoutId id="2147483651" r:id="rId7"/>
    <p:sldLayoutId id="2147483652" r:id="rId8"/>
    <p:sldLayoutId id="2147483653" r:id="rId9"/>
    <p:sldLayoutId id="2147483654" r:id="rId10"/>
    <p:sldLayoutId id="2147483661" r:id="rId11"/>
    <p:sldLayoutId id="2147483665" r:id="rId12"/>
    <p:sldLayoutId id="2147483666" r:id="rId13"/>
    <p:sldLayoutId id="2147483668" r:id="rId14"/>
    <p:sldLayoutId id="2147483655" r:id="rId15"/>
    <p:sldLayoutId id="2147483667" r:id="rId16"/>
    <p:sldLayoutId id="2147483656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15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SzPct val="80000"/>
        <a:buFont typeface="Garamond" panose="02020404030301010803" pitchFamily="18" charset="0"/>
        <a:buChar char="°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7D730A-05C3-4824-99A7-4911AE0DFC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Conference Presentation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6AC3F12-360E-4CF2-98CE-B7BC1F2858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Presenter Name</a:t>
            </a:r>
          </a:p>
          <a:p>
            <a:r>
              <a:rPr lang="en-US" dirty="0"/>
              <a:t>Date</a:t>
            </a:r>
          </a:p>
        </p:txBody>
      </p:sp>
      <p:pic>
        <p:nvPicPr>
          <p:cNvPr id="12" name="Picture Placeholder 11" descr="coworkers collaborating around a laptop">
            <a:extLst>
              <a:ext uri="{FF2B5EF4-FFF2-40B4-BE49-F238E27FC236}">
                <a16:creationId xmlns:a16="http://schemas.microsoft.com/office/drawing/2014/main" id="{4E1D3972-2DD0-4391-858D-59E2607DB48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rcRect l="9938" r="5506"/>
          <a:stretch/>
        </p:blipFill>
        <p:spPr>
          <a:xfrm>
            <a:off x="720000" y="720000"/>
            <a:ext cx="6818300" cy="5382000"/>
          </a:xfrm>
        </p:spPr>
      </p:pic>
    </p:spTree>
    <p:extLst>
      <p:ext uri="{BB962C8B-B14F-4D97-AF65-F5344CB8AC3E}">
        <p14:creationId xmlns:p14="http://schemas.microsoft.com/office/powerpoint/2010/main" val="2537158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FF564-3102-436F-B74D-41C217AD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Great “X”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65B1D-796B-4897-9A36-67EB64BF2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the defining characteristics of your subject?</a:t>
            </a:r>
          </a:p>
          <a:p>
            <a:r>
              <a:rPr lang="en-US" dirty="0"/>
              <a:t>What sets it apart from other related subjects?</a:t>
            </a:r>
          </a:p>
        </p:txBody>
      </p:sp>
    </p:spTree>
    <p:extLst>
      <p:ext uri="{BB962C8B-B14F-4D97-AF65-F5344CB8AC3E}">
        <p14:creationId xmlns:p14="http://schemas.microsoft.com/office/powerpoint/2010/main" val="648491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18425-6714-43A3-AFCE-604FA51D0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“X” </a:t>
            </a:r>
            <a:br>
              <a:rPr lang="en-US" dirty="0"/>
            </a:br>
            <a:r>
              <a:rPr lang="en-US" dirty="0"/>
              <a:t>to “Y”</a:t>
            </a:r>
          </a:p>
        </p:txBody>
      </p:sp>
      <p:graphicFrame>
        <p:nvGraphicFramePr>
          <p:cNvPr id="3" name="Content Placeholder 2" descr="SmartArt Placeholder - Compare">
            <a:extLst>
              <a:ext uri="{FF2B5EF4-FFF2-40B4-BE49-F238E27FC236}">
                <a16:creationId xmlns:a16="http://schemas.microsoft.com/office/drawing/2014/main" id="{B954D2EA-CA80-4724-90F0-8758526C02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9779705"/>
              </p:ext>
            </p:extLst>
          </p:nvPr>
        </p:nvGraphicFramePr>
        <p:xfrm>
          <a:off x="2589815" y="2489200"/>
          <a:ext cx="7012370" cy="2832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56353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AC353-7C73-4FD9-9C23-40A34ED11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graphicFrame>
        <p:nvGraphicFramePr>
          <p:cNvPr id="4" name="Content Placeholder 3" descr="Placeholder Timeline&#10;">
            <a:extLst>
              <a:ext uri="{FF2B5EF4-FFF2-40B4-BE49-F238E27FC236}">
                <a16:creationId xmlns:a16="http://schemas.microsoft.com/office/drawing/2014/main" id="{B53F2527-E194-4DFC-99C9-D5F9912E355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52090089"/>
              </p:ext>
            </p:extLst>
          </p:nvPr>
        </p:nvGraphicFramePr>
        <p:xfrm>
          <a:off x="1190625" y="1744663"/>
          <a:ext cx="9998075" cy="36337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441435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6B3A1-B77F-4F1A-AA21-5E05200D4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Trends in “X”</a:t>
            </a:r>
          </a:p>
        </p:txBody>
      </p:sp>
      <p:graphicFrame>
        <p:nvGraphicFramePr>
          <p:cNvPr id="3" name="Content Placeholder 5" descr="Line Graph Placeholder&#10;">
            <a:extLst>
              <a:ext uri="{FF2B5EF4-FFF2-40B4-BE49-F238E27FC236}">
                <a16:creationId xmlns:a16="http://schemas.microsoft.com/office/drawing/2014/main" id="{CF1A4E4A-41EC-4232-BC1B-1C7ECA911C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95280768"/>
              </p:ext>
            </p:extLst>
          </p:nvPr>
        </p:nvGraphicFramePr>
        <p:xfrm>
          <a:off x="1068001" y="1066800"/>
          <a:ext cx="6691699" cy="4953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76774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B0A93-8646-4F93-9BF9-269D51F1D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Takeaways</a:t>
            </a:r>
          </a:p>
        </p:txBody>
      </p:sp>
      <p:graphicFrame>
        <p:nvGraphicFramePr>
          <p:cNvPr id="3" name="Content Placeholder 3" descr="SmartArt Placeholder - Block List">
            <a:extLst>
              <a:ext uri="{FF2B5EF4-FFF2-40B4-BE49-F238E27FC236}">
                <a16:creationId xmlns:a16="http://schemas.microsoft.com/office/drawing/2014/main" id="{F56E9CB7-A5E6-479F-A6C4-A480D06B974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3114286"/>
              </p:ext>
            </p:extLst>
          </p:nvPr>
        </p:nvGraphicFramePr>
        <p:xfrm>
          <a:off x="5988049" y="1073150"/>
          <a:ext cx="4883151" cy="4711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123096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E5388-F2F5-4C8C-A77A-7447D3A45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for “X”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33E3A-8A89-4173-B149-3DF6066FD8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1321" y="1825625"/>
            <a:ext cx="6529359" cy="4137853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Tell your audience how they can put what you have shared with them into practice</a:t>
            </a:r>
          </a:p>
          <a:p>
            <a:r>
              <a:rPr lang="en-US" dirty="0"/>
              <a:t>One</a:t>
            </a:r>
          </a:p>
          <a:p>
            <a:r>
              <a:rPr lang="en-US" dirty="0"/>
              <a:t>Two</a:t>
            </a:r>
          </a:p>
          <a:p>
            <a:r>
              <a:rPr lang="en-US" dirty="0"/>
              <a:t>Three</a:t>
            </a:r>
          </a:p>
        </p:txBody>
      </p:sp>
    </p:spTree>
    <p:extLst>
      <p:ext uri="{BB962C8B-B14F-4D97-AF65-F5344CB8AC3E}">
        <p14:creationId xmlns:p14="http://schemas.microsoft.com/office/powerpoint/2010/main" val="3825509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61566-D35C-4338-904C-A8705BE41C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71790" y="1116871"/>
            <a:ext cx="3168000" cy="2387600"/>
          </a:xfrm>
        </p:spPr>
        <p:txBody>
          <a:bodyPr/>
          <a:lstStyle/>
          <a:p>
            <a:r>
              <a:rPr lang="en-US" dirty="0"/>
              <a:t>Call to Action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AFD967-DF54-47BC-AF75-0AAC031E3F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71790" y="3771900"/>
            <a:ext cx="3168000" cy="216176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What are the key things you want your audience to come away with?</a:t>
            </a:r>
          </a:p>
          <a:p>
            <a:r>
              <a:rPr lang="en-US" dirty="0"/>
              <a:t>•</a:t>
            </a:r>
          </a:p>
          <a:p>
            <a:r>
              <a:rPr lang="en-US" dirty="0"/>
              <a:t>What is it that you want your audience to do with what they have learned?</a:t>
            </a:r>
          </a:p>
        </p:txBody>
      </p:sp>
      <p:pic>
        <p:nvPicPr>
          <p:cNvPr id="8" name="Picture Placeholder 7" descr="Inside of a shell">
            <a:extLst>
              <a:ext uri="{FF2B5EF4-FFF2-40B4-BE49-F238E27FC236}">
                <a16:creationId xmlns:a16="http://schemas.microsoft.com/office/drawing/2014/main" id="{D8FE157F-2A15-4EB8-81A7-C957105F3682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903661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26C85-B2CB-40E2-9EF5-0C273D79F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graphicFrame>
        <p:nvGraphicFramePr>
          <p:cNvPr id="3" name="Content Placeholder 2" descr="SmartArt Placeholder - Contact List">
            <a:extLst>
              <a:ext uri="{FF2B5EF4-FFF2-40B4-BE49-F238E27FC236}">
                <a16:creationId xmlns:a16="http://schemas.microsoft.com/office/drawing/2014/main" id="{7944F032-B096-4FBC-A7D9-5050F89CDAA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4746174"/>
              </p:ext>
            </p:extLst>
          </p:nvPr>
        </p:nvGraphicFramePr>
        <p:xfrm>
          <a:off x="6318051" y="1274097"/>
          <a:ext cx="4491257" cy="44028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51922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271B4-63BA-4078-9B2C-250F5A3F5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graphicFrame>
        <p:nvGraphicFramePr>
          <p:cNvPr id="3" name="Content Placeholder 2" descr="SmartArt Placeholder - Block List">
            <a:extLst>
              <a:ext uri="{FF2B5EF4-FFF2-40B4-BE49-F238E27FC236}">
                <a16:creationId xmlns:a16="http://schemas.microsoft.com/office/drawing/2014/main" id="{B098FAB2-7AED-46E2-9AED-B30E23E92AA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93714425"/>
              </p:ext>
            </p:extLst>
          </p:nvPr>
        </p:nvGraphicFramePr>
        <p:xfrm>
          <a:off x="976745" y="2618080"/>
          <a:ext cx="10238510" cy="2605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53298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0E75E-855B-4072-A692-9E0F18415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ECB90-4661-43C5-878C-28211940D7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Who are you?</a:t>
            </a:r>
          </a:p>
          <a:p>
            <a:r>
              <a:rPr lang="en-US" dirty="0"/>
              <a:t>Why are you qualified to present today?</a:t>
            </a:r>
          </a:p>
          <a:p>
            <a:endParaRPr lang="en-US" dirty="0"/>
          </a:p>
        </p:txBody>
      </p:sp>
      <p:pic>
        <p:nvPicPr>
          <p:cNvPr id="6" name="Picture Placeholder 5" descr="Man on the phone looking through a window">
            <a:extLst>
              <a:ext uri="{FF2B5EF4-FFF2-40B4-BE49-F238E27FC236}">
                <a16:creationId xmlns:a16="http://schemas.microsoft.com/office/drawing/2014/main" id="{7AE68D43-B12F-411C-9252-7F873D0B911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0000" y="720000"/>
            <a:ext cx="7498800" cy="5382000"/>
          </a:xfrm>
        </p:spPr>
      </p:pic>
    </p:spTree>
    <p:extLst>
      <p:ext uri="{BB962C8B-B14F-4D97-AF65-F5344CB8AC3E}">
        <p14:creationId xmlns:p14="http://schemas.microsoft.com/office/powerpoint/2010/main" val="2493023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FD1B8-6082-40D7-BC80-25D75796C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Story</a:t>
            </a:r>
          </a:p>
        </p:txBody>
      </p:sp>
      <p:pic>
        <p:nvPicPr>
          <p:cNvPr id="6" name="Picture Placeholder 5" descr="Bunch of people listening attentively">
            <a:extLst>
              <a:ext uri="{FF2B5EF4-FFF2-40B4-BE49-F238E27FC236}">
                <a16:creationId xmlns:a16="http://schemas.microsoft.com/office/drawing/2014/main" id="{52F4DC80-D765-443C-B33E-22490DDF5A58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080000" y="2304000"/>
            <a:ext cx="2520000" cy="345435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A044F1-332E-408F-8155-362F9997C7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Share something memorable that relates to your topic…</a:t>
            </a:r>
          </a:p>
        </p:txBody>
      </p:sp>
    </p:spTree>
    <p:extLst>
      <p:ext uri="{BB962C8B-B14F-4D97-AF65-F5344CB8AC3E}">
        <p14:creationId xmlns:p14="http://schemas.microsoft.com/office/powerpoint/2010/main" val="1876629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D931D-3F9E-45A8-97A1-FA31562F8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 Definition</a:t>
            </a:r>
          </a:p>
        </p:txBody>
      </p:sp>
      <p:graphicFrame>
        <p:nvGraphicFramePr>
          <p:cNvPr id="6" name="Content Placeholder 2" descr="SmartArt Placeholder - 3 X Icons">
            <a:extLst>
              <a:ext uri="{FF2B5EF4-FFF2-40B4-BE49-F238E27FC236}">
                <a16:creationId xmlns:a16="http://schemas.microsoft.com/office/drawing/2014/main" id="{CBE3B36A-5EF5-4033-A999-B110E570F4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40343203"/>
              </p:ext>
            </p:extLst>
          </p:nvPr>
        </p:nvGraphicFramePr>
        <p:xfrm>
          <a:off x="1066800" y="2196936"/>
          <a:ext cx="10058400" cy="31232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15958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01FB13-2650-4060-8E7D-1FC00B2F6D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“If you can film an idea in your mind, follow that film idea shot for shot, scene for scene, that idea is worth making. 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B250915-F951-46A6-946A-64AF796FD6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- Craig Mapp</a:t>
            </a:r>
          </a:p>
        </p:txBody>
      </p:sp>
      <p:pic>
        <p:nvPicPr>
          <p:cNvPr id="8" name="Picture Placeholder 7" descr="Person overlooking the horizon from the top of a mountain">
            <a:extLst>
              <a:ext uri="{FF2B5EF4-FFF2-40B4-BE49-F238E27FC236}">
                <a16:creationId xmlns:a16="http://schemas.microsoft.com/office/drawing/2014/main" id="{42F1E451-4432-414C-8016-DC76C94EF2F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t="9324" b="932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82270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16670-A1DF-408E-808E-859CB9310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</a:t>
            </a:r>
          </a:p>
        </p:txBody>
      </p:sp>
      <p:graphicFrame>
        <p:nvGraphicFramePr>
          <p:cNvPr id="3" name="Content Placeholder 2" descr="SmartArt Placeholder - 2 X Icons Vertical">
            <a:extLst>
              <a:ext uri="{FF2B5EF4-FFF2-40B4-BE49-F238E27FC236}">
                <a16:creationId xmlns:a16="http://schemas.microsoft.com/office/drawing/2014/main" id="{129FD583-1749-4B4D-9F2A-15FCF7DDFDA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47692069"/>
              </p:ext>
            </p:extLst>
          </p:nvPr>
        </p:nvGraphicFramePr>
        <p:xfrm>
          <a:off x="5808437" y="719998"/>
          <a:ext cx="4944403" cy="54180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5538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122C8-E492-4AA6-B83D-5D4B5E635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Quantify “X”</a:t>
            </a:r>
            <a:br>
              <a:rPr lang="en-US" dirty="0"/>
            </a:br>
            <a:r>
              <a:rPr lang="en-US" sz="3600" b="1" dirty="0"/>
              <a:t>47.2 Billion</a:t>
            </a:r>
            <a:endParaRPr lang="en-US" b="1" dirty="0"/>
          </a:p>
        </p:txBody>
      </p:sp>
      <p:graphicFrame>
        <p:nvGraphicFramePr>
          <p:cNvPr id="3" name="Chart 2" descr="Chart Placeholder">
            <a:extLst>
              <a:ext uri="{FF2B5EF4-FFF2-40B4-BE49-F238E27FC236}">
                <a16:creationId xmlns:a16="http://schemas.microsoft.com/office/drawing/2014/main" id="{AC8F4680-7DF9-4A53-989E-E6EE2F9998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4489116"/>
              </p:ext>
            </p:extLst>
          </p:nvPr>
        </p:nvGraphicFramePr>
        <p:xfrm>
          <a:off x="1116373" y="871605"/>
          <a:ext cx="5433917" cy="52561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70739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610C1-9C46-42E5-8309-44239B7D7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860" y="360000"/>
            <a:ext cx="4015409" cy="1330688"/>
          </a:xfrm>
        </p:spPr>
        <p:txBody>
          <a:bodyPr/>
          <a:lstStyle/>
          <a:p>
            <a:r>
              <a:rPr lang="en-US" dirty="0"/>
              <a:t>Elements of </a:t>
            </a:r>
            <a:br>
              <a:rPr lang="en-US" dirty="0"/>
            </a:br>
            <a:r>
              <a:rPr lang="en-US" dirty="0"/>
              <a:t>Your Subject</a:t>
            </a:r>
          </a:p>
        </p:txBody>
      </p:sp>
      <p:graphicFrame>
        <p:nvGraphicFramePr>
          <p:cNvPr id="3" name="Content Placeholder 2" descr="SmartArt Placeholder - 4 X Icons">
            <a:extLst>
              <a:ext uri="{FF2B5EF4-FFF2-40B4-BE49-F238E27FC236}">
                <a16:creationId xmlns:a16="http://schemas.microsoft.com/office/drawing/2014/main" id="{E504EEE1-E6EE-40B9-ACEF-01E14EE06BA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94606008"/>
              </p:ext>
            </p:extLst>
          </p:nvPr>
        </p:nvGraphicFramePr>
        <p:xfrm>
          <a:off x="581025" y="2341563"/>
          <a:ext cx="11029950" cy="38142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12528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-Theme-Water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96A9A9"/>
      </a:accent1>
      <a:accent2>
        <a:srgbClr val="CB58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D0690C"/>
      </a:hlink>
      <a:folHlink>
        <a:srgbClr val="9696A0"/>
      </a:folHlink>
    </a:clrScheme>
    <a:fontScheme name="MS-Theme-Water">
      <a:majorFont>
        <a:latin typeface="Garamond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 Conference Presentation_Win32_SB v2" id="{BC88B365-8E38-4ABB-98F4-3EC291BC7C6D}" vid="{68186960-B69F-4045-8CE0-AF496D95D6C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F208899-44E9-47BE-97CD-9D5D01FB74F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594B7CA-1290-47DA-A8FD-EC74EF42B4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B7FF9F3B-DE24-4577-9CF6-31E167D48E2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Classic conference presentation</Template>
  <TotalTime>1</TotalTime>
  <Words>403</Words>
  <Application>Microsoft Office PowerPoint</Application>
  <PresentationFormat>Widescreen</PresentationFormat>
  <Paragraphs>99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Garamond</vt:lpstr>
      <vt:lpstr>Office Theme</vt:lpstr>
      <vt:lpstr>Conference Presentation</vt:lpstr>
      <vt:lpstr>Overview</vt:lpstr>
      <vt:lpstr>Your Name</vt:lpstr>
      <vt:lpstr>My Story</vt:lpstr>
      <vt:lpstr>A Definition</vt:lpstr>
      <vt:lpstr>“If you can film an idea in your mind, follow that film idea shot for shot, scene for scene, that idea is worth making. </vt:lpstr>
      <vt:lpstr>Hypothesis</vt:lpstr>
      <vt:lpstr>Quantify “X” 47.2 Billion</vt:lpstr>
      <vt:lpstr>Elements of  Your Subject</vt:lpstr>
      <vt:lpstr>Making Great “X”</vt:lpstr>
      <vt:lpstr>Comparing “X”  to “Y”</vt:lpstr>
      <vt:lpstr>History</vt:lpstr>
      <vt:lpstr>Trends in “X”</vt:lpstr>
      <vt:lpstr>Key Takeaways</vt:lpstr>
      <vt:lpstr>Tips for “X”</vt:lpstr>
      <vt:lpstr>Call to Action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Conference Presentation</dc:title>
  <dc:creator>Mohamed</dc:creator>
  <cp:lastModifiedBy>Mohamed</cp:lastModifiedBy>
  <cp:revision>1</cp:revision>
  <dcterms:created xsi:type="dcterms:W3CDTF">2021-03-05T15:14:10Z</dcterms:created>
  <dcterms:modified xsi:type="dcterms:W3CDTF">2021-03-05T15:16:07Z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